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7" r:id="rId2"/>
    <p:sldId id="271" r:id="rId3"/>
    <p:sldId id="259" r:id="rId4"/>
    <p:sldId id="260" r:id="rId5"/>
    <p:sldId id="261" r:id="rId6"/>
    <p:sldId id="262" r:id="rId7"/>
    <p:sldId id="263" r:id="rId8"/>
    <p:sldId id="264" r:id="rId9"/>
    <p:sldId id="265" r:id="rId10"/>
    <p:sldId id="266" r:id="rId11"/>
    <p:sldId id="267" r:id="rId12"/>
    <p:sldId id="268" r:id="rId13"/>
    <p:sldId id="269" r:id="rId14"/>
    <p:sldId id="270" r:id="rId15"/>
    <p:sldId id="273"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10" y="-1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322EC3D-9D9C-4B3A-B5A8-56033584BDA8}" type="datetimeFigureOut">
              <a:rPr lang="en-US" smtClean="0"/>
              <a:t>9/26/2021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3F6C91D-B27F-4099-A35E-BAE02B8D1FEF}" type="slidenum">
              <a:rPr lang="en-US" smtClean="0"/>
              <a:t>‹#›</a:t>
            </a:fld>
            <a:endParaRPr lang="en-US"/>
          </a:p>
        </p:txBody>
      </p:sp>
    </p:spTree>
    <p:extLst>
      <p:ext uri="{BB962C8B-B14F-4D97-AF65-F5344CB8AC3E}">
        <p14:creationId xmlns:p14="http://schemas.microsoft.com/office/powerpoint/2010/main" val="319058127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8A96DC-37A9-4DB8-B9BF-04635496CFAF}" type="datetimeFigureOut">
              <a:rPr lang="en-US" smtClean="0"/>
              <a:t>9/26/2021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EDC6D-8671-411E-A8D7-0EF5970DF2AB}" type="slidenum">
              <a:rPr lang="en-US" smtClean="0"/>
              <a:t>‹#›</a:t>
            </a:fld>
            <a:endParaRPr lang="en-US"/>
          </a:p>
        </p:txBody>
      </p:sp>
    </p:spTree>
    <p:extLst>
      <p:ext uri="{BB962C8B-B14F-4D97-AF65-F5344CB8AC3E}">
        <p14:creationId xmlns:p14="http://schemas.microsoft.com/office/powerpoint/2010/main" val="3346712883"/>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8A96DC-37A9-4DB8-B9BF-04635496CFAF}" type="datetimeFigureOut">
              <a:rPr lang="en-US" smtClean="0"/>
              <a:t>9/26/2021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EDC6D-8671-411E-A8D7-0EF5970DF2AB}" type="slidenum">
              <a:rPr lang="en-US" smtClean="0"/>
              <a:t>‹#›</a:t>
            </a:fld>
            <a:endParaRPr lang="en-US"/>
          </a:p>
        </p:txBody>
      </p:sp>
    </p:spTree>
    <p:extLst>
      <p:ext uri="{BB962C8B-B14F-4D97-AF65-F5344CB8AC3E}">
        <p14:creationId xmlns:p14="http://schemas.microsoft.com/office/powerpoint/2010/main" val="711526619"/>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8A96DC-37A9-4DB8-B9BF-04635496CFAF}" type="datetimeFigureOut">
              <a:rPr lang="en-US" smtClean="0"/>
              <a:t>9/26/2021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EDC6D-8671-411E-A8D7-0EF5970DF2AB}" type="slidenum">
              <a:rPr lang="en-US" smtClean="0"/>
              <a:t>‹#›</a:t>
            </a:fld>
            <a:endParaRPr lang="en-US"/>
          </a:p>
        </p:txBody>
      </p:sp>
    </p:spTree>
    <p:extLst>
      <p:ext uri="{BB962C8B-B14F-4D97-AF65-F5344CB8AC3E}">
        <p14:creationId xmlns:p14="http://schemas.microsoft.com/office/powerpoint/2010/main" val="18136119"/>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8A96DC-37A9-4DB8-B9BF-04635496CFAF}" type="datetimeFigureOut">
              <a:rPr lang="en-US" smtClean="0"/>
              <a:t>9/26/2021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EDC6D-8671-411E-A8D7-0EF5970DF2AB}" type="slidenum">
              <a:rPr lang="en-US" smtClean="0"/>
              <a:t>‹#›</a:t>
            </a:fld>
            <a:endParaRPr lang="en-US"/>
          </a:p>
        </p:txBody>
      </p:sp>
    </p:spTree>
    <p:extLst>
      <p:ext uri="{BB962C8B-B14F-4D97-AF65-F5344CB8AC3E}">
        <p14:creationId xmlns:p14="http://schemas.microsoft.com/office/powerpoint/2010/main" val="2279034901"/>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8A96DC-37A9-4DB8-B9BF-04635496CFAF}" type="datetimeFigureOut">
              <a:rPr lang="en-US" smtClean="0"/>
              <a:t>9/26/2021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EDC6D-8671-411E-A8D7-0EF5970DF2AB}" type="slidenum">
              <a:rPr lang="en-US" smtClean="0"/>
              <a:t>‹#›</a:t>
            </a:fld>
            <a:endParaRPr lang="en-US"/>
          </a:p>
        </p:txBody>
      </p:sp>
    </p:spTree>
    <p:extLst>
      <p:ext uri="{BB962C8B-B14F-4D97-AF65-F5344CB8AC3E}">
        <p14:creationId xmlns:p14="http://schemas.microsoft.com/office/powerpoint/2010/main" val="132259180"/>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8A96DC-37A9-4DB8-B9BF-04635496CFAF}" type="datetimeFigureOut">
              <a:rPr lang="en-US" smtClean="0"/>
              <a:t>9/26/2021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1EDC6D-8671-411E-A8D7-0EF5970DF2AB}" type="slidenum">
              <a:rPr lang="en-US" smtClean="0"/>
              <a:t>‹#›</a:t>
            </a:fld>
            <a:endParaRPr lang="en-US"/>
          </a:p>
        </p:txBody>
      </p:sp>
    </p:spTree>
    <p:extLst>
      <p:ext uri="{BB962C8B-B14F-4D97-AF65-F5344CB8AC3E}">
        <p14:creationId xmlns:p14="http://schemas.microsoft.com/office/powerpoint/2010/main" val="4241173073"/>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8A96DC-37A9-4DB8-B9BF-04635496CFAF}" type="datetimeFigureOut">
              <a:rPr lang="en-US" smtClean="0"/>
              <a:t>9/26/2021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1EDC6D-8671-411E-A8D7-0EF5970DF2AB}" type="slidenum">
              <a:rPr lang="en-US" smtClean="0"/>
              <a:t>‹#›</a:t>
            </a:fld>
            <a:endParaRPr lang="en-US"/>
          </a:p>
        </p:txBody>
      </p:sp>
    </p:spTree>
    <p:extLst>
      <p:ext uri="{BB962C8B-B14F-4D97-AF65-F5344CB8AC3E}">
        <p14:creationId xmlns:p14="http://schemas.microsoft.com/office/powerpoint/2010/main" val="2711180532"/>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8A96DC-37A9-4DB8-B9BF-04635496CFAF}" type="datetimeFigureOut">
              <a:rPr lang="en-US" smtClean="0"/>
              <a:t>9/26/2021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1EDC6D-8671-411E-A8D7-0EF5970DF2AB}" type="slidenum">
              <a:rPr lang="en-US" smtClean="0"/>
              <a:t>‹#›</a:t>
            </a:fld>
            <a:endParaRPr lang="en-US"/>
          </a:p>
        </p:txBody>
      </p:sp>
    </p:spTree>
    <p:extLst>
      <p:ext uri="{BB962C8B-B14F-4D97-AF65-F5344CB8AC3E}">
        <p14:creationId xmlns:p14="http://schemas.microsoft.com/office/powerpoint/2010/main" val="2935104853"/>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8A96DC-37A9-4DB8-B9BF-04635496CFAF}" type="datetimeFigureOut">
              <a:rPr lang="en-US" smtClean="0"/>
              <a:t>9/26/2021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1EDC6D-8671-411E-A8D7-0EF5970DF2AB}" type="slidenum">
              <a:rPr lang="en-US" smtClean="0"/>
              <a:t>‹#›</a:t>
            </a:fld>
            <a:endParaRPr lang="en-US"/>
          </a:p>
        </p:txBody>
      </p:sp>
    </p:spTree>
    <p:extLst>
      <p:ext uri="{BB962C8B-B14F-4D97-AF65-F5344CB8AC3E}">
        <p14:creationId xmlns:p14="http://schemas.microsoft.com/office/powerpoint/2010/main" val="3113671163"/>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8A96DC-37A9-4DB8-B9BF-04635496CFAF}" type="datetimeFigureOut">
              <a:rPr lang="en-US" smtClean="0"/>
              <a:t>9/26/2021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1EDC6D-8671-411E-A8D7-0EF5970DF2AB}" type="slidenum">
              <a:rPr lang="en-US" smtClean="0"/>
              <a:t>‹#›</a:t>
            </a:fld>
            <a:endParaRPr lang="en-US"/>
          </a:p>
        </p:txBody>
      </p:sp>
    </p:spTree>
    <p:extLst>
      <p:ext uri="{BB962C8B-B14F-4D97-AF65-F5344CB8AC3E}">
        <p14:creationId xmlns:p14="http://schemas.microsoft.com/office/powerpoint/2010/main" val="487246223"/>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8A96DC-37A9-4DB8-B9BF-04635496CFAF}" type="datetimeFigureOut">
              <a:rPr lang="en-US" smtClean="0"/>
              <a:t>9/26/2021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1EDC6D-8671-411E-A8D7-0EF5970DF2AB}" type="slidenum">
              <a:rPr lang="en-US" smtClean="0"/>
              <a:t>‹#›</a:t>
            </a:fld>
            <a:endParaRPr lang="en-US"/>
          </a:p>
        </p:txBody>
      </p:sp>
    </p:spTree>
    <p:extLst>
      <p:ext uri="{BB962C8B-B14F-4D97-AF65-F5344CB8AC3E}">
        <p14:creationId xmlns:p14="http://schemas.microsoft.com/office/powerpoint/2010/main" val="1267294583"/>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A96DC-37A9-4DB8-B9BF-04635496CFAF}" type="datetimeFigureOut">
              <a:rPr lang="en-US" smtClean="0"/>
              <a:t>9/26/2021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1EDC6D-8671-411E-A8D7-0EF5970DF2AB}" type="slidenum">
              <a:rPr lang="en-US" smtClean="0"/>
              <a:t>‹#›</a:t>
            </a:fld>
            <a:endParaRPr lang="en-US"/>
          </a:p>
        </p:txBody>
      </p:sp>
    </p:spTree>
    <p:extLst>
      <p:ext uri="{BB962C8B-B14F-4D97-AF65-F5344CB8AC3E}">
        <p14:creationId xmlns:p14="http://schemas.microsoft.com/office/powerpoint/2010/main" val="2027706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Bar dir="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4118" y="0"/>
            <a:ext cx="975266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THE BOOK OF REVELATION – GRAPHIC NOVEL on Beha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118" y="990600"/>
            <a:ext cx="9752662" cy="4724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0"/>
            <a:ext cx="9144000" cy="1259354"/>
          </a:xfrm>
        </p:spPr>
        <p:txBody>
          <a:bodyPr>
            <a:normAutofit/>
          </a:bodyPr>
          <a:lstStyle/>
          <a:p>
            <a:r>
              <a:rPr lang="en-US" sz="6600" dirty="0" smtClean="0">
                <a:solidFill>
                  <a:schemeClr val="bg1"/>
                </a:solidFill>
                <a:effectLst>
                  <a:outerShdw blurRad="38100" dist="38100" dir="2700000" algn="tl">
                    <a:srgbClr val="000000">
                      <a:alpha val="43137"/>
                    </a:srgbClr>
                  </a:outerShdw>
                </a:effectLst>
                <a:latin typeface="Footlight MT Light" panose="0204060206030A020304" pitchFamily="18" charset="0"/>
              </a:rPr>
              <a:t>The Book of Revelation</a:t>
            </a:r>
            <a:endParaRPr lang="en-US" sz="6600" dirty="0">
              <a:solidFill>
                <a:schemeClr val="bg1"/>
              </a:solidFill>
              <a:effectLst>
                <a:outerShdw blurRad="38100" dist="38100" dir="2700000" algn="tl">
                  <a:srgbClr val="000000">
                    <a:alpha val="43137"/>
                  </a:srgbClr>
                </a:outerShdw>
              </a:effectLst>
              <a:latin typeface="Footlight MT Light" panose="0204060206030A020304" pitchFamily="18" charset="0"/>
            </a:endParaRPr>
          </a:p>
        </p:txBody>
      </p:sp>
      <p:sp>
        <p:nvSpPr>
          <p:cNvPr id="3" name="Subtitle 2"/>
          <p:cNvSpPr>
            <a:spLocks noGrp="1"/>
          </p:cNvSpPr>
          <p:nvPr>
            <p:ph type="subTitle" idx="1"/>
          </p:nvPr>
        </p:nvSpPr>
        <p:spPr>
          <a:xfrm>
            <a:off x="-4482" y="5791200"/>
            <a:ext cx="9144000" cy="990600"/>
          </a:xfrm>
        </p:spPr>
        <p:txBody>
          <a:bodyPr>
            <a:normAutofit/>
          </a:bodyPr>
          <a:lstStyle/>
          <a:p>
            <a:r>
              <a:rPr lang="en-US" sz="4400" dirty="0" smtClean="0">
                <a:solidFill>
                  <a:schemeClr val="bg1"/>
                </a:solidFill>
                <a:effectLst>
                  <a:outerShdw blurRad="38100" dist="38100" dir="2700000" algn="tl">
                    <a:srgbClr val="000000">
                      <a:alpha val="43137"/>
                    </a:srgbClr>
                  </a:outerShdw>
                </a:effectLst>
                <a:latin typeface="Footlight MT Light" panose="0204060206030A020304" pitchFamily="18" charset="0"/>
              </a:rPr>
              <a:t>A Sunday morning Sermon Series</a:t>
            </a:r>
          </a:p>
        </p:txBody>
      </p:sp>
    </p:spTree>
    <p:extLst>
      <p:ext uri="{BB962C8B-B14F-4D97-AF65-F5344CB8AC3E}">
        <p14:creationId xmlns:p14="http://schemas.microsoft.com/office/powerpoint/2010/main" val="1310717801"/>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2237" y="0"/>
            <a:ext cx="8229600" cy="1143000"/>
          </a:xfrm>
        </p:spPr>
        <p:txBody>
          <a:bodyPr>
            <a:normAutofit/>
          </a:bodyPr>
          <a:lstStyle/>
          <a:p>
            <a:r>
              <a:rPr lang="en-US" sz="6000" dirty="0" smtClean="0">
                <a:effectLst>
                  <a:outerShdw blurRad="38100" dist="38100" dir="2700000" algn="tl">
                    <a:srgbClr val="000000">
                      <a:alpha val="43137"/>
                    </a:srgbClr>
                  </a:outerShdw>
                </a:effectLst>
                <a:latin typeface="Footlight MT Light" panose="0204060206030A020304" pitchFamily="18" charset="0"/>
              </a:rPr>
              <a:t>Revelation 1:6</a:t>
            </a:r>
            <a:endParaRPr lang="en-US" sz="6000" dirty="0">
              <a:effectLst>
                <a:outerShdw blurRad="38100" dist="38100" dir="2700000" algn="tl">
                  <a:srgbClr val="000000">
                    <a:alpha val="43137"/>
                  </a:srgbClr>
                </a:outerShdw>
              </a:effectLst>
              <a:latin typeface="Footlight MT Light" panose="0204060206030A020304" pitchFamily="18" charset="0"/>
            </a:endParaRPr>
          </a:p>
        </p:txBody>
      </p:sp>
      <p:sp>
        <p:nvSpPr>
          <p:cNvPr id="3" name="Content Placeholder 2"/>
          <p:cNvSpPr>
            <a:spLocks noGrp="1"/>
          </p:cNvSpPr>
          <p:nvPr>
            <p:ph idx="1"/>
          </p:nvPr>
        </p:nvSpPr>
        <p:spPr>
          <a:xfrm>
            <a:off x="152400" y="1219200"/>
            <a:ext cx="8839200" cy="5486400"/>
          </a:xfrm>
        </p:spPr>
        <p:txBody>
          <a:bodyPr/>
          <a:lstStyle/>
          <a:p>
            <a:pPr marL="0" indent="0" algn="ctr">
              <a:buNone/>
            </a:pPr>
            <a:r>
              <a:rPr lang="en-US" dirty="0">
                <a:effectLst>
                  <a:outerShdw blurRad="38100" dist="38100" dir="2700000" algn="tl">
                    <a:srgbClr val="000000">
                      <a:alpha val="43137"/>
                    </a:srgbClr>
                  </a:outerShdw>
                </a:effectLst>
              </a:rPr>
              <a:t>He has made us a Kingdom of priests for God his Father. All glory and power to him forever and ever! Amen. </a:t>
            </a:r>
          </a:p>
        </p:txBody>
      </p:sp>
    </p:spTree>
    <p:extLst>
      <p:ext uri="{BB962C8B-B14F-4D97-AF65-F5344CB8AC3E}">
        <p14:creationId xmlns:p14="http://schemas.microsoft.com/office/powerpoint/2010/main" val="572688334"/>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299" y="228600"/>
            <a:ext cx="9135374" cy="1143000"/>
          </a:xfrm>
        </p:spPr>
        <p:txBody>
          <a:bodyPr>
            <a:noAutofit/>
          </a:bodyPr>
          <a:lstStyle/>
          <a:p>
            <a:r>
              <a:rPr lang="en-US" sz="6000" dirty="0" smtClean="0">
                <a:effectLst>
                  <a:outerShdw blurRad="38100" dist="38100" dir="2700000" algn="tl">
                    <a:srgbClr val="000000">
                      <a:alpha val="43137"/>
                    </a:srgbClr>
                  </a:outerShdw>
                </a:effectLst>
                <a:latin typeface="Footlight MT Light" panose="0204060206030A020304" pitchFamily="18" charset="0"/>
              </a:rPr>
              <a:t>Jesus has made us a Kingdom of priests</a:t>
            </a:r>
            <a:endParaRPr lang="en-US" sz="6000" dirty="0">
              <a:effectLst>
                <a:outerShdw blurRad="38100" dist="38100" dir="2700000" algn="tl">
                  <a:srgbClr val="000000">
                    <a:alpha val="43137"/>
                  </a:srgbClr>
                </a:outerShdw>
              </a:effectLst>
              <a:latin typeface="Footlight MT Light" panose="0204060206030A020304" pitchFamily="18" charset="0"/>
            </a:endParaRPr>
          </a:p>
        </p:txBody>
      </p:sp>
      <p:sp>
        <p:nvSpPr>
          <p:cNvPr id="3" name="Content Placeholder 2"/>
          <p:cNvSpPr>
            <a:spLocks noGrp="1"/>
          </p:cNvSpPr>
          <p:nvPr>
            <p:ph idx="1"/>
          </p:nvPr>
        </p:nvSpPr>
        <p:spPr>
          <a:xfrm>
            <a:off x="147437" y="1676400"/>
            <a:ext cx="8839200" cy="5867400"/>
          </a:xfrm>
        </p:spPr>
        <p:txBody>
          <a:bodyPr>
            <a:normAutofit/>
          </a:bodyPr>
          <a:lstStyle/>
          <a:p>
            <a:pPr>
              <a:buFont typeface="Wingdings" panose="05000000000000000000" pitchFamily="2" charset="2"/>
              <a:buChar char="Ø"/>
            </a:pPr>
            <a:r>
              <a:rPr lang="en-US" dirty="0" smtClean="0">
                <a:effectLst>
                  <a:outerShdw blurRad="38100" dist="38100" dir="2700000" algn="tl">
                    <a:srgbClr val="000000">
                      <a:alpha val="43137"/>
                    </a:srgbClr>
                  </a:outerShdw>
                </a:effectLst>
                <a:latin typeface="Footlight MT Light" panose="0204060206030A020304" pitchFamily="18" charset="0"/>
              </a:rPr>
              <a:t> </a:t>
            </a:r>
            <a:r>
              <a:rPr lang="en-US" sz="3600" b="1" dirty="0" smtClean="0">
                <a:effectLst>
                  <a:outerShdw blurRad="38100" dist="38100" dir="2700000" algn="tl">
                    <a:srgbClr val="000000">
                      <a:alpha val="43137"/>
                    </a:srgbClr>
                  </a:outerShdw>
                </a:effectLst>
                <a:latin typeface="Footlight MT Light" panose="0204060206030A020304" pitchFamily="18" charset="0"/>
              </a:rPr>
              <a:t>Jesus has </a:t>
            </a:r>
            <a:r>
              <a:rPr lang="en-US" sz="3600" b="1" dirty="0" smtClean="0">
                <a:effectLst>
                  <a:outerShdw blurRad="38100" dist="38100" dir="2700000" algn="tl">
                    <a:srgbClr val="000000">
                      <a:alpha val="43137"/>
                    </a:srgbClr>
                  </a:outerShdw>
                </a:effectLst>
                <a:latin typeface="Footlight MT Light" panose="0204060206030A020304" pitchFamily="18" charset="0"/>
              </a:rPr>
              <a:t>made</a:t>
            </a:r>
            <a:r>
              <a:rPr lang="en-US" sz="3600" b="1" dirty="0" smtClean="0">
                <a:effectLst>
                  <a:outerShdw blurRad="38100" dist="38100" dir="2700000" algn="tl">
                    <a:srgbClr val="000000">
                      <a:alpha val="43137"/>
                    </a:srgbClr>
                  </a:outerShdw>
                </a:effectLst>
                <a:latin typeface="Footlight MT Light" panose="0204060206030A020304" pitchFamily="18" charset="0"/>
              </a:rPr>
              <a:t> </a:t>
            </a:r>
            <a:r>
              <a:rPr lang="en-US" sz="3600" b="1" dirty="0" smtClean="0">
                <a:effectLst>
                  <a:outerShdw blurRad="38100" dist="38100" dir="2700000" algn="tl">
                    <a:srgbClr val="000000">
                      <a:alpha val="43137"/>
                    </a:srgbClr>
                  </a:outerShdw>
                </a:effectLst>
                <a:latin typeface="Footlight MT Light" panose="0204060206030A020304" pitchFamily="18" charset="0"/>
              </a:rPr>
              <a:t>us</a:t>
            </a:r>
          </a:p>
          <a:p>
            <a:pPr lvl="1">
              <a:buFont typeface="Wingdings" panose="05000000000000000000" pitchFamily="2" charset="2"/>
              <a:buChar char="Ø"/>
            </a:pPr>
            <a:r>
              <a:rPr lang="en-US" sz="3100" b="1" dirty="0">
                <a:effectLst>
                  <a:outerShdw blurRad="38100" dist="38100" dir="2700000" algn="tl">
                    <a:srgbClr val="000000">
                      <a:alpha val="43137"/>
                    </a:srgbClr>
                  </a:outerShdw>
                </a:effectLst>
                <a:latin typeface="Footlight MT Light" panose="0204060206030A020304" pitchFamily="18" charset="0"/>
              </a:rPr>
              <a:t> </a:t>
            </a:r>
            <a:r>
              <a:rPr lang="en-US" sz="3100" dirty="0" smtClean="0">
                <a:effectLst>
                  <a:outerShdw blurRad="38100" dist="38100" dir="2700000" algn="tl">
                    <a:srgbClr val="000000">
                      <a:alpha val="43137"/>
                    </a:srgbClr>
                  </a:outerShdw>
                </a:effectLst>
                <a:latin typeface="Footlight MT Light" panose="0204060206030A020304" pitchFamily="18" charset="0"/>
              </a:rPr>
              <a:t>He has made us into something new</a:t>
            </a:r>
          </a:p>
          <a:p>
            <a:pPr>
              <a:buFont typeface="Wingdings" panose="05000000000000000000" pitchFamily="2" charset="2"/>
              <a:buChar char="Ø"/>
            </a:pPr>
            <a:r>
              <a:rPr lang="en-US" sz="3800" dirty="0" smtClean="0">
                <a:effectLst>
                  <a:outerShdw blurRad="38100" dist="38100" dir="2700000" algn="tl">
                    <a:srgbClr val="000000">
                      <a:alpha val="43137"/>
                    </a:srgbClr>
                  </a:outerShdw>
                </a:effectLst>
                <a:latin typeface="Footlight MT Light" panose="0204060206030A020304" pitchFamily="18" charset="0"/>
              </a:rPr>
              <a:t> </a:t>
            </a:r>
            <a:r>
              <a:rPr lang="en-US" sz="3600" b="1" dirty="0" smtClean="0">
                <a:effectLst>
                  <a:outerShdw blurRad="38100" dist="38100" dir="2700000" algn="tl">
                    <a:srgbClr val="000000">
                      <a:alpha val="43137"/>
                    </a:srgbClr>
                  </a:outerShdw>
                </a:effectLst>
                <a:latin typeface="Footlight MT Light" panose="0204060206030A020304" pitchFamily="18" charset="0"/>
              </a:rPr>
              <a:t>He has made us into a kingdom</a:t>
            </a:r>
          </a:p>
          <a:p>
            <a:pPr lvl="1">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 </a:t>
            </a:r>
            <a:r>
              <a:rPr lang="en-US" sz="3100" b="1" dirty="0" smtClean="0">
                <a:effectLst>
                  <a:outerShdw blurRad="38100" dist="38100" dir="2700000" algn="tl">
                    <a:srgbClr val="000000">
                      <a:alpha val="43137"/>
                    </a:srgbClr>
                  </a:outerShdw>
                </a:effectLst>
                <a:latin typeface="Footlight MT Light" panose="0204060206030A020304" pitchFamily="18" charset="0"/>
              </a:rPr>
              <a:t>Literally means – a realm in which a king sovereignly reigns</a:t>
            </a:r>
          </a:p>
          <a:p>
            <a:pPr lvl="1">
              <a:buFont typeface="Wingdings" panose="05000000000000000000" pitchFamily="2" charset="2"/>
              <a:buChar char="Ø"/>
            </a:pPr>
            <a:r>
              <a:rPr lang="en-US" sz="3100" b="1" dirty="0">
                <a:effectLst>
                  <a:outerShdw blurRad="38100" dist="38100" dir="2700000" algn="tl">
                    <a:srgbClr val="000000">
                      <a:alpha val="43137"/>
                    </a:srgbClr>
                  </a:outerShdw>
                </a:effectLst>
                <a:latin typeface="Footlight MT Light" panose="0204060206030A020304" pitchFamily="18" charset="0"/>
              </a:rPr>
              <a:t> </a:t>
            </a:r>
            <a:r>
              <a:rPr lang="en-US" sz="3100" b="1" dirty="0" smtClean="0">
                <a:effectLst>
                  <a:outerShdw blurRad="38100" dist="38100" dir="2700000" algn="tl">
                    <a:srgbClr val="000000">
                      <a:alpha val="43137"/>
                    </a:srgbClr>
                  </a:outerShdw>
                </a:effectLst>
                <a:latin typeface="Footlight MT Light" panose="0204060206030A020304" pitchFamily="18" charset="0"/>
              </a:rPr>
              <a:t>A place in the believer’s hearts!</a:t>
            </a:r>
          </a:p>
          <a:p>
            <a:pPr lvl="2">
              <a:buFont typeface="Wingdings" panose="05000000000000000000" pitchFamily="2" charset="2"/>
              <a:buChar char="Ø"/>
            </a:pPr>
            <a:r>
              <a:rPr lang="en-US" sz="3100" b="1" dirty="0">
                <a:effectLst>
                  <a:outerShdw blurRad="38100" dist="38100" dir="2700000" algn="tl">
                    <a:srgbClr val="000000">
                      <a:alpha val="43137"/>
                    </a:srgbClr>
                  </a:outerShdw>
                </a:effectLst>
                <a:latin typeface="Footlight MT Light" panose="0204060206030A020304" pitchFamily="18" charset="0"/>
              </a:rPr>
              <a:t> </a:t>
            </a:r>
            <a:r>
              <a:rPr lang="en-US" sz="3100" b="1" dirty="0" smtClean="0">
                <a:effectLst>
                  <a:outerShdw blurRad="38100" dist="38100" dir="2700000" algn="tl">
                    <a:srgbClr val="000000">
                      <a:alpha val="43137"/>
                    </a:srgbClr>
                  </a:outerShdw>
                </a:effectLst>
                <a:latin typeface="Footlight MT Light" panose="0204060206030A020304" pitchFamily="18" charset="0"/>
              </a:rPr>
              <a:t>Because Jesus lives inside of us, we become something different than we used to be</a:t>
            </a:r>
          </a:p>
        </p:txBody>
      </p:sp>
    </p:spTree>
    <p:extLst>
      <p:ext uri="{BB962C8B-B14F-4D97-AF65-F5344CB8AC3E}">
        <p14:creationId xmlns:p14="http://schemas.microsoft.com/office/powerpoint/2010/main" val="370374315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299" y="228600"/>
            <a:ext cx="9135374" cy="1143000"/>
          </a:xfrm>
        </p:spPr>
        <p:txBody>
          <a:bodyPr>
            <a:noAutofit/>
          </a:bodyPr>
          <a:lstStyle/>
          <a:p>
            <a:r>
              <a:rPr lang="en-US" sz="6000" dirty="0" smtClean="0">
                <a:effectLst>
                  <a:outerShdw blurRad="38100" dist="38100" dir="2700000" algn="tl">
                    <a:srgbClr val="000000">
                      <a:alpha val="43137"/>
                    </a:srgbClr>
                  </a:outerShdw>
                </a:effectLst>
                <a:latin typeface="Footlight MT Light" panose="0204060206030A020304" pitchFamily="18" charset="0"/>
              </a:rPr>
              <a:t>Jesus has made us a Kingdom of priests</a:t>
            </a:r>
            <a:endParaRPr lang="en-US" sz="6000" dirty="0">
              <a:effectLst>
                <a:outerShdw blurRad="38100" dist="38100" dir="2700000" algn="tl">
                  <a:srgbClr val="000000">
                    <a:alpha val="43137"/>
                  </a:srgbClr>
                </a:outerShdw>
              </a:effectLst>
              <a:latin typeface="Footlight MT Light" panose="0204060206030A020304" pitchFamily="18" charset="0"/>
            </a:endParaRPr>
          </a:p>
        </p:txBody>
      </p:sp>
      <p:sp>
        <p:nvSpPr>
          <p:cNvPr id="3" name="Content Placeholder 2"/>
          <p:cNvSpPr>
            <a:spLocks noGrp="1"/>
          </p:cNvSpPr>
          <p:nvPr>
            <p:ph idx="1"/>
          </p:nvPr>
        </p:nvSpPr>
        <p:spPr>
          <a:xfrm>
            <a:off x="147437" y="1676400"/>
            <a:ext cx="8839200" cy="5867400"/>
          </a:xfrm>
        </p:spPr>
        <p:txBody>
          <a:bodyPr>
            <a:normAutofit/>
          </a:bodyPr>
          <a:lstStyle/>
          <a:p>
            <a:pPr>
              <a:buFont typeface="Wingdings" panose="05000000000000000000" pitchFamily="2" charset="2"/>
              <a:buChar char="Ø"/>
            </a:pPr>
            <a:r>
              <a:rPr lang="en-US" sz="3600" b="1" dirty="0" smtClean="0">
                <a:effectLst>
                  <a:outerShdw blurRad="38100" dist="38100" dir="2700000" algn="tl">
                    <a:srgbClr val="000000">
                      <a:alpha val="43137"/>
                    </a:srgbClr>
                  </a:outerShdw>
                </a:effectLst>
                <a:latin typeface="Footlight MT Light" panose="0204060206030A020304" pitchFamily="18" charset="0"/>
              </a:rPr>
              <a:t>He has made us priests</a:t>
            </a:r>
          </a:p>
          <a:p>
            <a:pPr lvl="1">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 </a:t>
            </a:r>
            <a:r>
              <a:rPr lang="en-US" b="1" dirty="0" smtClean="0">
                <a:effectLst>
                  <a:outerShdw blurRad="38100" dist="38100" dir="2700000" algn="tl">
                    <a:srgbClr val="000000">
                      <a:alpha val="43137"/>
                    </a:srgbClr>
                  </a:outerShdw>
                </a:effectLst>
                <a:latin typeface="Footlight MT Light" panose="0204060206030A020304" pitchFamily="18" charset="0"/>
              </a:rPr>
              <a:t>Someone who offers sacrifices to God</a:t>
            </a:r>
          </a:p>
          <a:p>
            <a:pPr lvl="1">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 </a:t>
            </a:r>
            <a:r>
              <a:rPr lang="en-US" b="1" dirty="0" smtClean="0">
                <a:effectLst>
                  <a:outerShdw blurRad="38100" dist="38100" dir="2700000" algn="tl">
                    <a:srgbClr val="000000">
                      <a:alpha val="43137"/>
                    </a:srgbClr>
                  </a:outerShdw>
                </a:effectLst>
                <a:latin typeface="Footlight MT Light" panose="0204060206030A020304" pitchFamily="18" charset="0"/>
              </a:rPr>
              <a:t>People who served the worship of God</a:t>
            </a:r>
          </a:p>
          <a:p>
            <a:pPr>
              <a:buFont typeface="Wingdings" panose="05000000000000000000" pitchFamily="2" charset="2"/>
              <a:buChar char="Ø"/>
            </a:pPr>
            <a:r>
              <a:rPr lang="en-US" sz="3600" b="1" dirty="0">
                <a:effectLst>
                  <a:outerShdw blurRad="38100" dist="38100" dir="2700000" algn="tl">
                    <a:srgbClr val="000000">
                      <a:alpha val="43137"/>
                    </a:srgbClr>
                  </a:outerShdw>
                </a:effectLst>
                <a:latin typeface="Footlight MT Light" panose="0204060206030A020304" pitchFamily="18" charset="0"/>
              </a:rPr>
              <a:t> </a:t>
            </a:r>
            <a:r>
              <a:rPr lang="en-US" sz="3600" b="1" dirty="0" smtClean="0">
                <a:effectLst>
                  <a:outerShdw blurRad="38100" dist="38100" dir="2700000" algn="tl">
                    <a:srgbClr val="000000">
                      <a:alpha val="43137"/>
                    </a:srgbClr>
                  </a:outerShdw>
                </a:effectLst>
                <a:latin typeface="Footlight MT Light" panose="0204060206030A020304" pitchFamily="18" charset="0"/>
              </a:rPr>
              <a:t>We are truly changed because of Jesus in our hearts</a:t>
            </a:r>
          </a:p>
          <a:p>
            <a:pPr lvl="1">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 </a:t>
            </a:r>
            <a:r>
              <a:rPr lang="en-US" b="1" dirty="0" smtClean="0">
                <a:effectLst>
                  <a:outerShdw blurRad="38100" dist="38100" dir="2700000" algn="tl">
                    <a:srgbClr val="000000">
                      <a:alpha val="43137"/>
                    </a:srgbClr>
                  </a:outerShdw>
                </a:effectLst>
                <a:latin typeface="Footlight MT Light" panose="0204060206030A020304" pitchFamily="18" charset="0"/>
              </a:rPr>
              <a:t>All who have Jesus in their hearts and lives have become His Kingdom on this earth</a:t>
            </a:r>
          </a:p>
        </p:txBody>
      </p:sp>
    </p:spTree>
    <p:extLst>
      <p:ext uri="{BB962C8B-B14F-4D97-AF65-F5344CB8AC3E}">
        <p14:creationId xmlns:p14="http://schemas.microsoft.com/office/powerpoint/2010/main" val="253352875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299" y="228600"/>
            <a:ext cx="9135374" cy="1143000"/>
          </a:xfrm>
        </p:spPr>
        <p:txBody>
          <a:bodyPr>
            <a:noAutofit/>
          </a:bodyPr>
          <a:lstStyle/>
          <a:p>
            <a:r>
              <a:rPr lang="en-US" sz="6000" dirty="0" smtClean="0">
                <a:effectLst>
                  <a:outerShdw blurRad="38100" dist="38100" dir="2700000" algn="tl">
                    <a:srgbClr val="000000">
                      <a:alpha val="43137"/>
                    </a:srgbClr>
                  </a:outerShdw>
                </a:effectLst>
                <a:latin typeface="Footlight MT Light" panose="0204060206030A020304" pitchFamily="18" charset="0"/>
              </a:rPr>
              <a:t>Jesus has made us a Kingdom of priests</a:t>
            </a:r>
            <a:endParaRPr lang="en-US" sz="6000" dirty="0">
              <a:effectLst>
                <a:outerShdw blurRad="38100" dist="38100" dir="2700000" algn="tl">
                  <a:srgbClr val="000000">
                    <a:alpha val="43137"/>
                  </a:srgbClr>
                </a:outerShdw>
              </a:effectLst>
              <a:latin typeface="Footlight MT Light" panose="0204060206030A020304" pitchFamily="18" charset="0"/>
            </a:endParaRPr>
          </a:p>
        </p:txBody>
      </p:sp>
      <p:sp>
        <p:nvSpPr>
          <p:cNvPr id="3" name="Content Placeholder 2"/>
          <p:cNvSpPr>
            <a:spLocks noGrp="1"/>
          </p:cNvSpPr>
          <p:nvPr>
            <p:ph idx="1"/>
          </p:nvPr>
        </p:nvSpPr>
        <p:spPr>
          <a:xfrm>
            <a:off x="147437" y="1905000"/>
            <a:ext cx="8839200" cy="5638800"/>
          </a:xfrm>
        </p:spPr>
        <p:txBody>
          <a:bodyPr>
            <a:normAutofit/>
          </a:bodyPr>
          <a:lstStyle/>
          <a:p>
            <a:pPr>
              <a:buFont typeface="Wingdings" panose="05000000000000000000" pitchFamily="2" charset="2"/>
              <a:buChar char="Ø"/>
            </a:pPr>
            <a:r>
              <a:rPr lang="en-US" sz="3600" b="1" dirty="0" smtClean="0">
                <a:effectLst>
                  <a:outerShdw blurRad="38100" dist="38100" dir="2700000" algn="tl">
                    <a:srgbClr val="000000">
                      <a:alpha val="43137"/>
                    </a:srgbClr>
                  </a:outerShdw>
                </a:effectLst>
                <a:latin typeface="Footlight MT Light" panose="0204060206030A020304" pitchFamily="18" charset="0"/>
              </a:rPr>
              <a:t>What is a priest supposed to do?</a:t>
            </a:r>
          </a:p>
          <a:p>
            <a:pPr lvl="1">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 </a:t>
            </a:r>
            <a:r>
              <a:rPr lang="en-US" sz="3200" b="1" u="sng" dirty="0" smtClean="0">
                <a:effectLst>
                  <a:outerShdw blurRad="38100" dist="38100" dir="2700000" algn="tl">
                    <a:srgbClr val="000000">
                      <a:alpha val="43137"/>
                    </a:srgbClr>
                  </a:outerShdw>
                </a:effectLst>
                <a:latin typeface="Footlight MT Light" panose="0204060206030A020304" pitchFamily="18" charset="0"/>
              </a:rPr>
              <a:t>We are now able to serve God and help other people experience Him!</a:t>
            </a:r>
          </a:p>
          <a:p>
            <a:pPr lvl="2">
              <a:buFont typeface="Wingdings" panose="05000000000000000000" pitchFamily="2" charset="2"/>
              <a:buChar char="Ø"/>
            </a:pPr>
            <a:r>
              <a:rPr lang="en-US" sz="3200" b="1" dirty="0">
                <a:effectLst>
                  <a:outerShdw blurRad="38100" dist="38100" dir="2700000" algn="tl">
                    <a:srgbClr val="000000">
                      <a:alpha val="43137"/>
                    </a:srgbClr>
                  </a:outerShdw>
                </a:effectLst>
                <a:latin typeface="Footlight MT Light" panose="0204060206030A020304" pitchFamily="18" charset="0"/>
              </a:rPr>
              <a:t> </a:t>
            </a:r>
            <a:r>
              <a:rPr lang="en-US" sz="3175" b="1" dirty="0" smtClean="0">
                <a:effectLst>
                  <a:outerShdw blurRad="38100" dist="38100" dir="2700000" algn="tl">
                    <a:srgbClr val="000000">
                      <a:alpha val="43137"/>
                    </a:srgbClr>
                  </a:outerShdw>
                </a:effectLst>
                <a:latin typeface="Footlight MT Light" panose="0204060206030A020304" pitchFamily="18" charset="0"/>
              </a:rPr>
              <a:t>We have a different access to God</a:t>
            </a:r>
          </a:p>
          <a:p>
            <a:pPr lvl="2">
              <a:buFont typeface="Wingdings" panose="05000000000000000000" pitchFamily="2" charset="2"/>
              <a:buChar char="Ø"/>
            </a:pPr>
            <a:r>
              <a:rPr lang="en-US" sz="3175" b="1" dirty="0">
                <a:effectLst>
                  <a:outerShdw blurRad="38100" dist="38100" dir="2700000" algn="tl">
                    <a:srgbClr val="000000">
                      <a:alpha val="43137"/>
                    </a:srgbClr>
                  </a:outerShdw>
                </a:effectLst>
                <a:latin typeface="Footlight MT Light" panose="0204060206030A020304" pitchFamily="18" charset="0"/>
              </a:rPr>
              <a:t> </a:t>
            </a:r>
            <a:r>
              <a:rPr lang="en-US" sz="3175" b="1" dirty="0" smtClean="0">
                <a:effectLst>
                  <a:outerShdw blurRad="38100" dist="38100" dir="2700000" algn="tl">
                    <a:srgbClr val="000000">
                      <a:alpha val="43137"/>
                    </a:srgbClr>
                  </a:outerShdw>
                </a:effectLst>
                <a:latin typeface="Footlight MT Light" panose="0204060206030A020304" pitchFamily="18" charset="0"/>
              </a:rPr>
              <a:t>We live dedicated or Holy lives</a:t>
            </a:r>
          </a:p>
          <a:p>
            <a:pPr lvl="2">
              <a:buFont typeface="Wingdings" panose="05000000000000000000" pitchFamily="2" charset="2"/>
              <a:buChar char="Ø"/>
            </a:pPr>
            <a:r>
              <a:rPr lang="en-US" sz="3175" b="1" dirty="0">
                <a:effectLst>
                  <a:outerShdw blurRad="38100" dist="38100" dir="2700000" algn="tl">
                    <a:srgbClr val="000000">
                      <a:alpha val="43137"/>
                    </a:srgbClr>
                  </a:outerShdw>
                </a:effectLst>
                <a:latin typeface="Footlight MT Light" panose="0204060206030A020304" pitchFamily="18" charset="0"/>
              </a:rPr>
              <a:t> </a:t>
            </a:r>
            <a:r>
              <a:rPr lang="en-US" sz="3175" b="1" dirty="0" smtClean="0">
                <a:effectLst>
                  <a:outerShdw blurRad="38100" dist="38100" dir="2700000" algn="tl">
                    <a:srgbClr val="000000">
                      <a:alpha val="43137"/>
                    </a:srgbClr>
                  </a:outerShdw>
                </a:effectLst>
                <a:latin typeface="Footlight MT Light" panose="0204060206030A020304" pitchFamily="18" charset="0"/>
              </a:rPr>
              <a:t>We intercede or pray for the needs of people</a:t>
            </a:r>
          </a:p>
          <a:p>
            <a:pPr lvl="2">
              <a:buFont typeface="Wingdings" panose="05000000000000000000" pitchFamily="2" charset="2"/>
              <a:buChar char="Ø"/>
            </a:pPr>
            <a:r>
              <a:rPr lang="en-US" sz="3175" b="1" dirty="0">
                <a:effectLst>
                  <a:outerShdw blurRad="38100" dist="38100" dir="2700000" algn="tl">
                    <a:srgbClr val="000000">
                      <a:alpha val="43137"/>
                    </a:srgbClr>
                  </a:outerShdw>
                </a:effectLst>
                <a:latin typeface="Footlight MT Light" panose="0204060206030A020304" pitchFamily="18" charset="0"/>
              </a:rPr>
              <a:t> </a:t>
            </a:r>
            <a:r>
              <a:rPr lang="en-US" sz="3175" b="1" dirty="0" smtClean="0">
                <a:effectLst>
                  <a:outerShdw blurRad="38100" dist="38100" dir="2700000" algn="tl">
                    <a:srgbClr val="000000">
                      <a:alpha val="43137"/>
                    </a:srgbClr>
                  </a:outerShdw>
                </a:effectLst>
                <a:latin typeface="Footlight MT Light" panose="0204060206030A020304" pitchFamily="18" charset="0"/>
              </a:rPr>
              <a:t>We teach and train people to teach and defend God’s word</a:t>
            </a:r>
          </a:p>
        </p:txBody>
      </p:sp>
    </p:spTree>
    <p:extLst>
      <p:ext uri="{BB962C8B-B14F-4D97-AF65-F5344CB8AC3E}">
        <p14:creationId xmlns:p14="http://schemas.microsoft.com/office/powerpoint/2010/main" val="170350453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299" y="228600"/>
            <a:ext cx="9135374" cy="1143000"/>
          </a:xfrm>
        </p:spPr>
        <p:txBody>
          <a:bodyPr>
            <a:noAutofit/>
          </a:bodyPr>
          <a:lstStyle/>
          <a:p>
            <a:r>
              <a:rPr lang="en-US" sz="6000" dirty="0" smtClean="0">
                <a:effectLst>
                  <a:outerShdw blurRad="38100" dist="38100" dir="2700000" algn="tl">
                    <a:srgbClr val="000000">
                      <a:alpha val="43137"/>
                    </a:srgbClr>
                  </a:outerShdw>
                </a:effectLst>
                <a:latin typeface="Footlight MT Light" panose="0204060206030A020304" pitchFamily="18" charset="0"/>
              </a:rPr>
              <a:t>How well are we doing          our new job?</a:t>
            </a:r>
            <a:endParaRPr lang="en-US" sz="6000" dirty="0">
              <a:effectLst>
                <a:outerShdw blurRad="38100" dist="38100" dir="2700000" algn="tl">
                  <a:srgbClr val="000000">
                    <a:alpha val="43137"/>
                  </a:srgbClr>
                </a:outerShdw>
              </a:effectLst>
              <a:latin typeface="Footlight MT Light" panose="0204060206030A020304" pitchFamily="18" charset="0"/>
            </a:endParaRPr>
          </a:p>
        </p:txBody>
      </p:sp>
      <p:sp>
        <p:nvSpPr>
          <p:cNvPr id="3" name="Content Placeholder 2"/>
          <p:cNvSpPr>
            <a:spLocks noGrp="1"/>
          </p:cNvSpPr>
          <p:nvPr>
            <p:ph idx="1"/>
          </p:nvPr>
        </p:nvSpPr>
        <p:spPr>
          <a:xfrm>
            <a:off x="147437" y="1828800"/>
            <a:ext cx="8839200" cy="5638800"/>
          </a:xfrm>
        </p:spPr>
        <p:txBody>
          <a:bodyPr>
            <a:normAutofit/>
          </a:bodyPr>
          <a:lstStyle/>
          <a:p>
            <a:pPr>
              <a:buFont typeface="Wingdings" panose="05000000000000000000" pitchFamily="2" charset="2"/>
              <a:buChar char="Ø"/>
            </a:pPr>
            <a:r>
              <a:rPr lang="en-US" sz="3600" b="1" dirty="0" smtClean="0">
                <a:effectLst>
                  <a:outerShdw blurRad="38100" dist="38100" dir="2700000" algn="tl">
                    <a:srgbClr val="000000">
                      <a:alpha val="43137"/>
                    </a:srgbClr>
                  </a:outerShdw>
                </a:effectLst>
                <a:latin typeface="Footlight MT Light" panose="0204060206030A020304" pitchFamily="18" charset="0"/>
              </a:rPr>
              <a:t> </a:t>
            </a:r>
            <a:r>
              <a:rPr lang="en-US" sz="3400" b="1" dirty="0" smtClean="0">
                <a:effectLst>
                  <a:outerShdw blurRad="38100" dist="38100" dir="2700000" algn="tl">
                    <a:srgbClr val="000000">
                      <a:alpha val="43137"/>
                    </a:srgbClr>
                  </a:outerShdw>
                </a:effectLst>
                <a:latin typeface="Footlight MT Light" panose="0204060206030A020304" pitchFamily="18" charset="0"/>
              </a:rPr>
              <a:t>Have you allowed God to change you?</a:t>
            </a:r>
          </a:p>
          <a:p>
            <a:pPr lvl="1">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 </a:t>
            </a:r>
            <a:r>
              <a:rPr lang="en-US" sz="2700" b="1" dirty="0" smtClean="0">
                <a:effectLst>
                  <a:outerShdw blurRad="38100" dist="38100" dir="2700000" algn="tl">
                    <a:srgbClr val="000000">
                      <a:alpha val="43137"/>
                    </a:srgbClr>
                  </a:outerShdw>
                </a:effectLst>
                <a:latin typeface="Footlight MT Light" panose="0204060206030A020304" pitchFamily="18" charset="0"/>
              </a:rPr>
              <a:t>Are you still the same person you were before you found Jesus?</a:t>
            </a:r>
          </a:p>
          <a:p>
            <a:pPr>
              <a:buFont typeface="Wingdings" panose="05000000000000000000" pitchFamily="2" charset="2"/>
              <a:buChar char="Ø"/>
            </a:pPr>
            <a:r>
              <a:rPr lang="en-US" sz="3600" b="1" dirty="0" smtClean="0">
                <a:effectLst>
                  <a:outerShdw blurRad="38100" dist="38100" dir="2700000" algn="tl">
                    <a:srgbClr val="000000">
                      <a:alpha val="43137"/>
                    </a:srgbClr>
                  </a:outerShdw>
                </a:effectLst>
                <a:latin typeface="Footlight MT Light" panose="0204060206030A020304" pitchFamily="18" charset="0"/>
              </a:rPr>
              <a:t> </a:t>
            </a:r>
            <a:r>
              <a:rPr lang="en-US" sz="3400" b="1" dirty="0" smtClean="0">
                <a:effectLst>
                  <a:outerShdw blurRad="38100" dist="38100" dir="2700000" algn="tl">
                    <a:srgbClr val="000000">
                      <a:alpha val="43137"/>
                    </a:srgbClr>
                  </a:outerShdw>
                </a:effectLst>
                <a:latin typeface="Footlight MT Light" panose="0204060206030A020304" pitchFamily="18" charset="0"/>
              </a:rPr>
              <a:t>Does Jesus have access to every part of your heart?</a:t>
            </a:r>
          </a:p>
          <a:p>
            <a:pPr lvl="1">
              <a:buFont typeface="Wingdings" panose="05000000000000000000" pitchFamily="2" charset="2"/>
              <a:buChar char="Ø"/>
            </a:pPr>
            <a:r>
              <a:rPr lang="en-US" sz="2700" b="1" dirty="0">
                <a:effectLst>
                  <a:outerShdw blurRad="38100" dist="38100" dir="2700000" algn="tl">
                    <a:srgbClr val="000000">
                      <a:alpha val="43137"/>
                    </a:srgbClr>
                  </a:outerShdw>
                </a:effectLst>
                <a:latin typeface="Footlight MT Light" panose="0204060206030A020304" pitchFamily="18" charset="0"/>
              </a:rPr>
              <a:t> </a:t>
            </a:r>
            <a:r>
              <a:rPr lang="en-US" sz="2700" b="1" dirty="0" smtClean="0">
                <a:effectLst>
                  <a:outerShdw blurRad="38100" dist="38100" dir="2700000" algn="tl">
                    <a:srgbClr val="000000">
                      <a:alpha val="43137"/>
                    </a:srgbClr>
                  </a:outerShdw>
                </a:effectLst>
                <a:latin typeface="Footlight MT Light" panose="0204060206030A020304" pitchFamily="18" charset="0"/>
              </a:rPr>
              <a:t>Is there any part of your life that you are holding back?</a:t>
            </a:r>
          </a:p>
          <a:p>
            <a:pPr>
              <a:buFont typeface="Wingdings" panose="05000000000000000000" pitchFamily="2" charset="2"/>
              <a:buChar char="Ø"/>
            </a:pPr>
            <a:r>
              <a:rPr lang="en-US" sz="3600" b="1" dirty="0">
                <a:effectLst>
                  <a:outerShdw blurRad="38100" dist="38100" dir="2700000" algn="tl">
                    <a:srgbClr val="000000">
                      <a:alpha val="43137"/>
                    </a:srgbClr>
                  </a:outerShdw>
                </a:effectLst>
                <a:latin typeface="Footlight MT Light" panose="0204060206030A020304" pitchFamily="18" charset="0"/>
              </a:rPr>
              <a:t> </a:t>
            </a:r>
            <a:r>
              <a:rPr lang="en-US" sz="3400" b="1" dirty="0" smtClean="0">
                <a:effectLst>
                  <a:outerShdw blurRad="38100" dist="38100" dir="2700000" algn="tl">
                    <a:srgbClr val="000000">
                      <a:alpha val="43137"/>
                    </a:srgbClr>
                  </a:outerShdw>
                </a:effectLst>
                <a:latin typeface="Footlight MT Light" panose="0204060206030A020304" pitchFamily="18" charset="0"/>
              </a:rPr>
              <a:t>Are we living Holy lives?</a:t>
            </a:r>
          </a:p>
          <a:p>
            <a:pPr lvl="1">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 </a:t>
            </a:r>
            <a:r>
              <a:rPr lang="en-US" sz="2700" b="1" dirty="0" smtClean="0">
                <a:effectLst>
                  <a:outerShdw blurRad="38100" dist="38100" dir="2700000" algn="tl">
                    <a:srgbClr val="000000">
                      <a:alpha val="43137"/>
                    </a:srgbClr>
                  </a:outerShdw>
                </a:effectLst>
                <a:latin typeface="Footlight MT Light" panose="0204060206030A020304" pitchFamily="18" charset="0"/>
              </a:rPr>
              <a:t>Not just saying that we do, is there proof of </a:t>
            </a:r>
            <a:r>
              <a:rPr lang="en-US" sz="2700" b="1" dirty="0">
                <a:effectLst>
                  <a:outerShdw blurRad="38100" dist="38100" dir="2700000" algn="tl">
                    <a:srgbClr val="000000">
                      <a:alpha val="43137"/>
                    </a:srgbClr>
                  </a:outerShdw>
                </a:effectLst>
                <a:latin typeface="Footlight MT Light" panose="0204060206030A020304" pitchFamily="18" charset="0"/>
              </a:rPr>
              <a:t>i</a:t>
            </a:r>
            <a:r>
              <a:rPr lang="en-US" sz="2700" b="1" dirty="0" smtClean="0">
                <a:effectLst>
                  <a:outerShdw blurRad="38100" dist="38100" dir="2700000" algn="tl">
                    <a:srgbClr val="000000">
                      <a:alpha val="43137"/>
                    </a:srgbClr>
                  </a:outerShdw>
                </a:effectLst>
                <a:latin typeface="Footlight MT Light" panose="0204060206030A020304" pitchFamily="18" charset="0"/>
              </a:rPr>
              <a:t>t in our lives?</a:t>
            </a:r>
          </a:p>
        </p:txBody>
      </p:sp>
    </p:spTree>
    <p:extLst>
      <p:ext uri="{BB962C8B-B14F-4D97-AF65-F5344CB8AC3E}">
        <p14:creationId xmlns:p14="http://schemas.microsoft.com/office/powerpoint/2010/main" val="339275553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299" y="228600"/>
            <a:ext cx="9135374" cy="1143000"/>
          </a:xfrm>
        </p:spPr>
        <p:txBody>
          <a:bodyPr>
            <a:noAutofit/>
          </a:bodyPr>
          <a:lstStyle/>
          <a:p>
            <a:r>
              <a:rPr lang="en-US" sz="6000" dirty="0" smtClean="0">
                <a:effectLst>
                  <a:outerShdw blurRad="38100" dist="38100" dir="2700000" algn="tl">
                    <a:srgbClr val="000000">
                      <a:alpha val="43137"/>
                    </a:srgbClr>
                  </a:outerShdw>
                </a:effectLst>
                <a:latin typeface="Footlight MT Light" panose="0204060206030A020304" pitchFamily="18" charset="0"/>
              </a:rPr>
              <a:t>How well are we doing          our new job?</a:t>
            </a:r>
            <a:endParaRPr lang="en-US" sz="6000" dirty="0">
              <a:effectLst>
                <a:outerShdw blurRad="38100" dist="38100" dir="2700000" algn="tl">
                  <a:srgbClr val="000000">
                    <a:alpha val="43137"/>
                  </a:srgbClr>
                </a:outerShdw>
              </a:effectLst>
              <a:latin typeface="Footlight MT Light" panose="0204060206030A020304" pitchFamily="18" charset="0"/>
            </a:endParaRPr>
          </a:p>
        </p:txBody>
      </p:sp>
      <p:sp>
        <p:nvSpPr>
          <p:cNvPr id="3" name="Content Placeholder 2"/>
          <p:cNvSpPr>
            <a:spLocks noGrp="1"/>
          </p:cNvSpPr>
          <p:nvPr>
            <p:ph idx="1"/>
          </p:nvPr>
        </p:nvSpPr>
        <p:spPr>
          <a:xfrm>
            <a:off x="147437" y="1828800"/>
            <a:ext cx="8839200" cy="5638800"/>
          </a:xfrm>
        </p:spPr>
        <p:txBody>
          <a:bodyPr>
            <a:normAutofit/>
          </a:bodyPr>
          <a:lstStyle/>
          <a:p>
            <a:pPr>
              <a:buFont typeface="Wingdings" panose="05000000000000000000" pitchFamily="2" charset="2"/>
              <a:buChar char="Ø"/>
            </a:pPr>
            <a:r>
              <a:rPr lang="en-US" sz="3600" b="1" dirty="0" smtClean="0">
                <a:effectLst>
                  <a:outerShdw blurRad="38100" dist="38100" dir="2700000" algn="tl">
                    <a:srgbClr val="000000">
                      <a:alpha val="43137"/>
                    </a:srgbClr>
                  </a:outerShdw>
                </a:effectLst>
                <a:latin typeface="Footlight MT Light" panose="0204060206030A020304" pitchFamily="18" charset="0"/>
              </a:rPr>
              <a:t>Are we praying for the needs of people</a:t>
            </a:r>
            <a:r>
              <a:rPr lang="en-US" sz="3600" b="1" dirty="0" smtClean="0">
                <a:effectLst>
                  <a:outerShdw blurRad="38100" dist="38100" dir="2700000" algn="tl">
                    <a:srgbClr val="000000">
                      <a:alpha val="43137"/>
                    </a:srgbClr>
                  </a:outerShdw>
                </a:effectLst>
                <a:latin typeface="Footlight MT Light" panose="0204060206030A020304" pitchFamily="18" charset="0"/>
              </a:rPr>
              <a:t>?</a:t>
            </a:r>
            <a:endParaRPr lang="en-US" b="1" dirty="0" smtClean="0">
              <a:effectLst>
                <a:outerShdw blurRad="38100" dist="38100" dir="2700000" algn="tl">
                  <a:srgbClr val="000000">
                    <a:alpha val="43137"/>
                  </a:srgbClr>
                </a:outerShdw>
              </a:effectLst>
              <a:latin typeface="Footlight MT Light" panose="0204060206030A020304" pitchFamily="18" charset="0"/>
            </a:endParaRPr>
          </a:p>
          <a:p>
            <a:pPr>
              <a:buFont typeface="Wingdings" panose="05000000000000000000" pitchFamily="2" charset="2"/>
              <a:buChar char="Ø"/>
            </a:pPr>
            <a:r>
              <a:rPr lang="en-US" sz="3600" b="1" dirty="0" smtClean="0">
                <a:effectLst>
                  <a:outerShdw blurRad="38100" dist="38100" dir="2700000" algn="tl">
                    <a:srgbClr val="000000">
                      <a:alpha val="43137"/>
                    </a:srgbClr>
                  </a:outerShdw>
                </a:effectLst>
                <a:latin typeface="Footlight MT Light" panose="0204060206030A020304" pitchFamily="18" charset="0"/>
              </a:rPr>
              <a:t> Are we teaching others?</a:t>
            </a:r>
          </a:p>
          <a:p>
            <a:pPr lvl="1">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 </a:t>
            </a:r>
            <a:r>
              <a:rPr lang="en-US" b="1" dirty="0" smtClean="0">
                <a:effectLst>
                  <a:outerShdw blurRad="38100" dist="38100" dir="2700000" algn="tl">
                    <a:srgbClr val="000000">
                      <a:alpha val="43137"/>
                    </a:srgbClr>
                  </a:outerShdw>
                </a:effectLst>
                <a:latin typeface="Footlight MT Light" panose="0204060206030A020304" pitchFamily="18" charset="0"/>
              </a:rPr>
              <a:t>We have to replicate what God has done in us in the life of someone else!</a:t>
            </a:r>
          </a:p>
          <a:p>
            <a:pPr lvl="1">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 </a:t>
            </a:r>
            <a:r>
              <a:rPr lang="en-US" b="1" dirty="0" smtClean="0">
                <a:effectLst>
                  <a:outerShdw blurRad="38100" dist="38100" dir="2700000" algn="tl">
                    <a:srgbClr val="000000">
                      <a:alpha val="43137"/>
                    </a:srgbClr>
                  </a:outerShdw>
                </a:effectLst>
                <a:latin typeface="Footlight MT Light" panose="0204060206030A020304" pitchFamily="18" charset="0"/>
              </a:rPr>
              <a:t>Who are you teaching today?</a:t>
            </a:r>
          </a:p>
          <a:p>
            <a:pPr>
              <a:buFont typeface="Wingdings" panose="05000000000000000000" pitchFamily="2" charset="2"/>
              <a:buChar char="Ø"/>
            </a:pPr>
            <a:r>
              <a:rPr lang="en-US" sz="3600" b="1" dirty="0">
                <a:effectLst>
                  <a:outerShdw blurRad="38100" dist="38100" dir="2700000" algn="tl">
                    <a:srgbClr val="000000">
                      <a:alpha val="43137"/>
                    </a:srgbClr>
                  </a:outerShdw>
                </a:effectLst>
                <a:latin typeface="Footlight MT Light" panose="0204060206030A020304" pitchFamily="18" charset="0"/>
              </a:rPr>
              <a:t> </a:t>
            </a:r>
            <a:r>
              <a:rPr lang="en-US" sz="3600" b="1" dirty="0" smtClean="0">
                <a:effectLst>
                  <a:outerShdw blurRad="38100" dist="38100" dir="2700000" algn="tl">
                    <a:srgbClr val="000000">
                      <a:alpha val="43137"/>
                    </a:srgbClr>
                  </a:outerShdw>
                </a:effectLst>
                <a:latin typeface="Footlight MT Light" panose="0204060206030A020304" pitchFamily="18" charset="0"/>
              </a:rPr>
              <a:t>Are we defending God’s </a:t>
            </a:r>
            <a:r>
              <a:rPr lang="en-US" sz="3600" b="1" smtClean="0">
                <a:effectLst>
                  <a:outerShdw blurRad="38100" dist="38100" dir="2700000" algn="tl">
                    <a:srgbClr val="000000">
                      <a:alpha val="43137"/>
                    </a:srgbClr>
                  </a:outerShdw>
                </a:effectLst>
                <a:latin typeface="Footlight MT Light" panose="0204060206030A020304" pitchFamily="18" charset="0"/>
              </a:rPr>
              <a:t>Word</a:t>
            </a:r>
            <a:r>
              <a:rPr lang="en-US" sz="3600" b="1" smtClean="0">
                <a:effectLst>
                  <a:outerShdw blurRad="38100" dist="38100" dir="2700000" algn="tl">
                    <a:srgbClr val="000000">
                      <a:alpha val="43137"/>
                    </a:srgbClr>
                  </a:outerShdw>
                </a:effectLst>
                <a:latin typeface="Footlight MT Light" panose="0204060206030A020304" pitchFamily="18" charset="0"/>
              </a:rPr>
              <a:t>?</a:t>
            </a:r>
            <a:endParaRPr lang="en-US" sz="3600" b="1" dirty="0">
              <a:effectLst>
                <a:outerShdw blurRad="38100" dist="38100" dir="2700000" algn="tl">
                  <a:srgbClr val="000000">
                    <a:alpha val="43137"/>
                  </a:srgbClr>
                </a:outerShdw>
              </a:effectLst>
              <a:latin typeface="Footlight MT Light" panose="0204060206030A020304" pitchFamily="18" charset="0"/>
            </a:endParaRPr>
          </a:p>
        </p:txBody>
      </p:sp>
    </p:spTree>
    <p:extLst>
      <p:ext uri="{BB962C8B-B14F-4D97-AF65-F5344CB8AC3E}">
        <p14:creationId xmlns:p14="http://schemas.microsoft.com/office/powerpoint/2010/main" val="50404322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2237" y="0"/>
            <a:ext cx="8229600" cy="1143000"/>
          </a:xfrm>
        </p:spPr>
        <p:txBody>
          <a:bodyPr>
            <a:normAutofit/>
          </a:bodyPr>
          <a:lstStyle/>
          <a:p>
            <a:r>
              <a:rPr lang="en-US" sz="6000" dirty="0" smtClean="0">
                <a:effectLst>
                  <a:outerShdw blurRad="38100" dist="38100" dir="2700000" algn="tl">
                    <a:srgbClr val="000000">
                      <a:alpha val="43137"/>
                    </a:srgbClr>
                  </a:outerShdw>
                </a:effectLst>
                <a:latin typeface="Footlight MT Light" panose="0204060206030A020304" pitchFamily="18" charset="0"/>
              </a:rPr>
              <a:t>Revelation 1:3</a:t>
            </a:r>
            <a:endParaRPr lang="en-US" sz="6000" dirty="0">
              <a:effectLst>
                <a:outerShdw blurRad="38100" dist="38100" dir="2700000" algn="tl">
                  <a:srgbClr val="000000">
                    <a:alpha val="43137"/>
                  </a:srgbClr>
                </a:outerShdw>
              </a:effectLst>
              <a:latin typeface="Footlight MT Light" panose="0204060206030A020304" pitchFamily="18" charset="0"/>
            </a:endParaRPr>
          </a:p>
        </p:txBody>
      </p:sp>
      <p:sp>
        <p:nvSpPr>
          <p:cNvPr id="3" name="Content Placeholder 2"/>
          <p:cNvSpPr>
            <a:spLocks noGrp="1"/>
          </p:cNvSpPr>
          <p:nvPr>
            <p:ph idx="1"/>
          </p:nvPr>
        </p:nvSpPr>
        <p:spPr>
          <a:xfrm>
            <a:off x="152400" y="1219200"/>
            <a:ext cx="8839200" cy="5486400"/>
          </a:xfrm>
        </p:spPr>
        <p:txBody>
          <a:bodyPr/>
          <a:lstStyle/>
          <a:p>
            <a:pPr marL="0" indent="0" algn="ctr">
              <a:buNone/>
            </a:pPr>
            <a:r>
              <a:rPr lang="en-US" dirty="0">
                <a:effectLst>
                  <a:outerShdw blurRad="38100" dist="38100" dir="2700000" algn="tl">
                    <a:srgbClr val="000000">
                      <a:alpha val="43137"/>
                    </a:srgbClr>
                  </a:outerShdw>
                </a:effectLst>
              </a:rPr>
              <a:t>God blesses the one who reads the words of this prophecy to the church, and he blesses all who listen to its message and obey what it says, for the time is near. </a:t>
            </a:r>
          </a:p>
          <a:p>
            <a:pPr marL="0" indent="0" algn="ctr">
              <a:buNone/>
            </a:pPr>
            <a:r>
              <a:rPr lang="en-US" dirty="0" smtClean="0">
                <a:effectLst>
                  <a:outerShdw blurRad="38100" dist="38100" dir="2700000" algn="tl">
                    <a:srgbClr val="000000">
                      <a:alpha val="43137"/>
                    </a:srgbClr>
                  </a:outerShdw>
                </a:effectLst>
              </a:rPr>
              <a:t> </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1358483"/>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0" y="76200"/>
            <a:ext cx="9135374" cy="1143000"/>
          </a:xfrm>
        </p:spPr>
        <p:txBody>
          <a:bodyPr>
            <a:noAutofit/>
          </a:bodyPr>
          <a:lstStyle/>
          <a:p>
            <a:r>
              <a:rPr lang="en-US" sz="6000" dirty="0" smtClean="0">
                <a:effectLst>
                  <a:outerShdw blurRad="38100" dist="38100" dir="2700000" algn="tl">
                    <a:srgbClr val="000000">
                      <a:alpha val="43137"/>
                    </a:srgbClr>
                  </a:outerShdw>
                </a:effectLst>
                <a:latin typeface="Footlight MT Light" panose="0204060206030A020304" pitchFamily="18" charset="0"/>
              </a:rPr>
              <a:t>God blesses those who…</a:t>
            </a:r>
            <a:endParaRPr lang="en-US" sz="6000" dirty="0">
              <a:effectLst>
                <a:outerShdw blurRad="38100" dist="38100" dir="2700000" algn="tl">
                  <a:srgbClr val="000000">
                    <a:alpha val="43137"/>
                  </a:srgbClr>
                </a:outerShdw>
              </a:effectLst>
              <a:latin typeface="Footlight MT Light" panose="0204060206030A020304" pitchFamily="18" charset="0"/>
            </a:endParaRPr>
          </a:p>
        </p:txBody>
      </p:sp>
      <p:sp>
        <p:nvSpPr>
          <p:cNvPr id="3" name="Content Placeholder 2"/>
          <p:cNvSpPr>
            <a:spLocks noGrp="1"/>
          </p:cNvSpPr>
          <p:nvPr>
            <p:ph idx="1"/>
          </p:nvPr>
        </p:nvSpPr>
        <p:spPr>
          <a:xfrm>
            <a:off x="152400" y="1295400"/>
            <a:ext cx="8839200" cy="5638800"/>
          </a:xfrm>
        </p:spPr>
        <p:txBody>
          <a:bodyPr>
            <a:normAutofit fontScale="92500"/>
          </a:bodyPr>
          <a:lstStyle/>
          <a:p>
            <a:pPr>
              <a:buFont typeface="Wingdings" panose="05000000000000000000" pitchFamily="2" charset="2"/>
              <a:buChar char="Ø"/>
            </a:pPr>
            <a:r>
              <a:rPr lang="en-US" dirty="0" smtClean="0">
                <a:effectLst>
                  <a:outerShdw blurRad="38100" dist="38100" dir="2700000" algn="tl">
                    <a:srgbClr val="000000">
                      <a:alpha val="43137"/>
                    </a:srgbClr>
                  </a:outerShdw>
                </a:effectLst>
                <a:latin typeface="Footlight MT Light" panose="0204060206030A020304" pitchFamily="18" charset="0"/>
              </a:rPr>
              <a:t> </a:t>
            </a:r>
            <a:r>
              <a:rPr lang="en-US" sz="4000" b="1" dirty="0" smtClean="0">
                <a:effectLst>
                  <a:outerShdw blurRad="38100" dist="38100" dir="2700000" algn="tl">
                    <a:srgbClr val="000000">
                      <a:alpha val="43137"/>
                    </a:srgbClr>
                  </a:outerShdw>
                </a:effectLst>
                <a:latin typeface="Footlight MT Light" panose="0204060206030A020304" pitchFamily="18" charset="0"/>
              </a:rPr>
              <a:t>Read what is coming</a:t>
            </a:r>
          </a:p>
          <a:p>
            <a:pPr lvl="1">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 </a:t>
            </a:r>
            <a:r>
              <a:rPr lang="en-US" sz="3600" dirty="0" smtClean="0">
                <a:effectLst>
                  <a:outerShdw blurRad="38100" dist="38100" dir="2700000" algn="tl">
                    <a:srgbClr val="000000">
                      <a:alpha val="43137"/>
                    </a:srgbClr>
                  </a:outerShdw>
                </a:effectLst>
                <a:latin typeface="Footlight MT Light" panose="0204060206030A020304" pitchFamily="18" charset="0"/>
              </a:rPr>
              <a:t>God expects us to know what His plan is, so that we can be ready when we see it coming!</a:t>
            </a:r>
          </a:p>
          <a:p>
            <a:pPr>
              <a:buFont typeface="Wingdings" panose="05000000000000000000" pitchFamily="2" charset="2"/>
              <a:buChar char="Ø"/>
            </a:pPr>
            <a:r>
              <a:rPr lang="en-US" sz="4000" dirty="0" smtClean="0">
                <a:effectLst>
                  <a:outerShdw blurRad="38100" dist="38100" dir="2700000" algn="tl">
                    <a:srgbClr val="000000">
                      <a:alpha val="43137"/>
                    </a:srgbClr>
                  </a:outerShdw>
                </a:effectLst>
                <a:latin typeface="Footlight MT Light" panose="0204060206030A020304" pitchFamily="18" charset="0"/>
              </a:rPr>
              <a:t> </a:t>
            </a:r>
            <a:r>
              <a:rPr lang="en-US" sz="4000" b="1" dirty="0" smtClean="0">
                <a:effectLst>
                  <a:outerShdw blurRad="38100" dist="38100" dir="2700000" algn="tl">
                    <a:srgbClr val="000000">
                      <a:alpha val="43137"/>
                    </a:srgbClr>
                  </a:outerShdw>
                </a:effectLst>
                <a:latin typeface="Footlight MT Light" panose="0204060206030A020304" pitchFamily="18" charset="0"/>
              </a:rPr>
              <a:t>Who listen to what it says, and change</a:t>
            </a:r>
          </a:p>
          <a:p>
            <a:pPr lvl="1">
              <a:buFont typeface="Wingdings" panose="05000000000000000000" pitchFamily="2" charset="2"/>
              <a:buChar char="Ø"/>
            </a:pPr>
            <a:r>
              <a:rPr lang="en-US" sz="3600" b="1" dirty="0">
                <a:effectLst>
                  <a:outerShdw blurRad="38100" dist="38100" dir="2700000" algn="tl">
                    <a:srgbClr val="000000">
                      <a:alpha val="43137"/>
                    </a:srgbClr>
                  </a:outerShdw>
                </a:effectLst>
                <a:latin typeface="Footlight MT Light" panose="0204060206030A020304" pitchFamily="18" charset="0"/>
              </a:rPr>
              <a:t> </a:t>
            </a:r>
            <a:r>
              <a:rPr lang="en-US" sz="3600" dirty="0" smtClean="0">
                <a:effectLst>
                  <a:outerShdw blurRad="38100" dist="38100" dir="2700000" algn="tl">
                    <a:srgbClr val="000000">
                      <a:alpha val="43137"/>
                    </a:srgbClr>
                  </a:outerShdw>
                </a:effectLst>
                <a:latin typeface="Footlight MT Light" panose="0204060206030A020304" pitchFamily="18" charset="0"/>
              </a:rPr>
              <a:t>It’s not enough to know what it says; we have to let the message change us!</a:t>
            </a:r>
          </a:p>
          <a:p>
            <a:pPr>
              <a:buFont typeface="Wingdings" panose="05000000000000000000" pitchFamily="2" charset="2"/>
              <a:buChar char="Ø"/>
            </a:pPr>
            <a:r>
              <a:rPr lang="en-US" sz="4000" b="1" dirty="0">
                <a:effectLst>
                  <a:outerShdw blurRad="38100" dist="38100" dir="2700000" algn="tl">
                    <a:srgbClr val="000000">
                      <a:alpha val="43137"/>
                    </a:srgbClr>
                  </a:outerShdw>
                </a:effectLst>
                <a:latin typeface="Footlight MT Light" panose="0204060206030A020304" pitchFamily="18" charset="0"/>
              </a:rPr>
              <a:t> </a:t>
            </a:r>
            <a:r>
              <a:rPr lang="en-US" sz="4000" b="1" dirty="0" smtClean="0">
                <a:effectLst>
                  <a:outerShdw blurRad="38100" dist="38100" dir="2700000" algn="tl">
                    <a:srgbClr val="000000">
                      <a:alpha val="43137"/>
                    </a:srgbClr>
                  </a:outerShdw>
                </a:effectLst>
                <a:latin typeface="Footlight MT Light" panose="0204060206030A020304" pitchFamily="18" charset="0"/>
              </a:rPr>
              <a:t>Obey what it says</a:t>
            </a:r>
          </a:p>
          <a:p>
            <a:pPr lvl="1">
              <a:buFont typeface="Wingdings" panose="05000000000000000000" pitchFamily="2" charset="2"/>
              <a:buChar char="Ø"/>
            </a:pPr>
            <a:r>
              <a:rPr lang="en-US" sz="3600" b="1" dirty="0">
                <a:effectLst>
                  <a:outerShdw blurRad="38100" dist="38100" dir="2700000" algn="tl">
                    <a:srgbClr val="000000">
                      <a:alpha val="43137"/>
                    </a:srgbClr>
                  </a:outerShdw>
                </a:effectLst>
                <a:latin typeface="Footlight MT Light" panose="0204060206030A020304" pitchFamily="18" charset="0"/>
              </a:rPr>
              <a:t> </a:t>
            </a:r>
            <a:r>
              <a:rPr lang="en-US" sz="3600" dirty="0" smtClean="0">
                <a:effectLst>
                  <a:outerShdw blurRad="38100" dist="38100" dir="2700000" algn="tl">
                    <a:srgbClr val="000000">
                      <a:alpha val="43137"/>
                    </a:srgbClr>
                  </a:outerShdw>
                </a:effectLst>
                <a:latin typeface="Footlight MT Light" panose="0204060206030A020304" pitchFamily="18" charset="0"/>
              </a:rPr>
              <a:t>Do we actually love God enough to do what He says?</a:t>
            </a:r>
          </a:p>
        </p:txBody>
      </p:sp>
    </p:spTree>
    <p:extLst>
      <p:ext uri="{BB962C8B-B14F-4D97-AF65-F5344CB8AC3E}">
        <p14:creationId xmlns:p14="http://schemas.microsoft.com/office/powerpoint/2010/main" val="395809685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0" y="76200"/>
            <a:ext cx="9135374" cy="1143000"/>
          </a:xfrm>
        </p:spPr>
        <p:txBody>
          <a:bodyPr>
            <a:noAutofit/>
          </a:bodyPr>
          <a:lstStyle/>
          <a:p>
            <a:r>
              <a:rPr lang="en-US" sz="6000" dirty="0">
                <a:effectLst>
                  <a:outerShdw blurRad="38100" dist="38100" dir="2700000" algn="tl">
                    <a:srgbClr val="000000">
                      <a:alpha val="43137"/>
                    </a:srgbClr>
                  </a:outerShdw>
                </a:effectLst>
                <a:latin typeface="Footlight MT Light" panose="0204060206030A020304" pitchFamily="18" charset="0"/>
              </a:rPr>
              <a:t>T</a:t>
            </a:r>
            <a:r>
              <a:rPr lang="en-US" sz="6000" dirty="0" smtClean="0">
                <a:effectLst>
                  <a:outerShdw blurRad="38100" dist="38100" dir="2700000" algn="tl">
                    <a:srgbClr val="000000">
                      <a:alpha val="43137"/>
                    </a:srgbClr>
                  </a:outerShdw>
                </a:effectLst>
                <a:latin typeface="Footlight MT Light" panose="0204060206030A020304" pitchFamily="18" charset="0"/>
              </a:rPr>
              <a:t>he time is near</a:t>
            </a:r>
            <a:endParaRPr lang="en-US" sz="6000" dirty="0">
              <a:effectLst>
                <a:outerShdw blurRad="38100" dist="38100" dir="2700000" algn="tl">
                  <a:srgbClr val="000000">
                    <a:alpha val="43137"/>
                  </a:srgbClr>
                </a:outerShdw>
              </a:effectLst>
              <a:latin typeface="Footlight MT Light" panose="0204060206030A020304" pitchFamily="18" charset="0"/>
            </a:endParaRPr>
          </a:p>
        </p:txBody>
      </p:sp>
      <p:sp>
        <p:nvSpPr>
          <p:cNvPr id="3" name="Content Placeholder 2"/>
          <p:cNvSpPr>
            <a:spLocks noGrp="1"/>
          </p:cNvSpPr>
          <p:nvPr>
            <p:ph idx="1"/>
          </p:nvPr>
        </p:nvSpPr>
        <p:spPr>
          <a:xfrm>
            <a:off x="152400" y="1295400"/>
            <a:ext cx="8839200" cy="5638800"/>
          </a:xfrm>
        </p:spPr>
        <p:txBody>
          <a:bodyPr>
            <a:normAutofit/>
          </a:bodyPr>
          <a:lstStyle/>
          <a:p>
            <a:pPr>
              <a:buFont typeface="Wingdings" panose="05000000000000000000" pitchFamily="2" charset="2"/>
              <a:buChar char="Ø"/>
            </a:pPr>
            <a:r>
              <a:rPr lang="en-US" dirty="0" smtClean="0">
                <a:effectLst>
                  <a:outerShdw blurRad="38100" dist="38100" dir="2700000" algn="tl">
                    <a:srgbClr val="000000">
                      <a:alpha val="43137"/>
                    </a:srgbClr>
                  </a:outerShdw>
                </a:effectLst>
                <a:latin typeface="Footlight MT Light" panose="0204060206030A020304" pitchFamily="18" charset="0"/>
              </a:rPr>
              <a:t> </a:t>
            </a:r>
            <a:r>
              <a:rPr lang="en-US" sz="4000" b="1" dirty="0" smtClean="0">
                <a:effectLst>
                  <a:outerShdw blurRad="38100" dist="38100" dir="2700000" algn="tl">
                    <a:srgbClr val="000000">
                      <a:alpha val="43137"/>
                    </a:srgbClr>
                  </a:outerShdw>
                </a:effectLst>
                <a:latin typeface="Footlight MT Light" panose="0204060206030A020304" pitchFamily="18" charset="0"/>
              </a:rPr>
              <a:t>It is almost here</a:t>
            </a:r>
          </a:p>
          <a:p>
            <a:pPr lvl="1">
              <a:buFont typeface="Wingdings" panose="05000000000000000000" pitchFamily="2" charset="2"/>
              <a:buChar char="Ø"/>
            </a:pPr>
            <a:r>
              <a:rPr lang="en-US" b="1" dirty="0">
                <a:latin typeface="Footlight MT Light" panose="0204060206030A020304" pitchFamily="18" charset="0"/>
              </a:rPr>
              <a:t> </a:t>
            </a:r>
            <a:r>
              <a:rPr lang="en-US" dirty="0" smtClean="0">
                <a:effectLst>
                  <a:outerShdw blurRad="38100" dist="38100" dir="2700000" algn="tl">
                    <a:srgbClr val="000000">
                      <a:alpha val="43137"/>
                    </a:srgbClr>
                  </a:outerShdw>
                </a:effectLst>
                <a:latin typeface="Footlight MT Light" panose="0204060206030A020304" pitchFamily="18" charset="0"/>
              </a:rPr>
              <a:t>And </a:t>
            </a:r>
            <a:r>
              <a:rPr lang="en-US" dirty="0">
                <a:effectLst>
                  <a:outerShdw blurRad="38100" dist="38100" dir="2700000" algn="tl">
                    <a:srgbClr val="000000">
                      <a:alpha val="43137"/>
                    </a:srgbClr>
                  </a:outerShdw>
                </a:effectLst>
                <a:latin typeface="Footlight MT Light" panose="0204060206030A020304" pitchFamily="18" charset="0"/>
              </a:rPr>
              <a:t>if these things are going to start happening, everything that follows in this book shows us what we should be looking for!</a:t>
            </a:r>
          </a:p>
          <a:p>
            <a:pPr>
              <a:buFont typeface="Wingdings" panose="05000000000000000000" pitchFamily="2" charset="2"/>
              <a:buChar char="Ø"/>
            </a:pPr>
            <a:r>
              <a:rPr lang="en-US" sz="4000" dirty="0" smtClean="0">
                <a:effectLst>
                  <a:outerShdw blurRad="38100" dist="38100" dir="2700000" algn="tl">
                    <a:srgbClr val="000000">
                      <a:alpha val="43137"/>
                    </a:srgbClr>
                  </a:outerShdw>
                </a:effectLst>
                <a:latin typeface="Footlight MT Light" panose="0204060206030A020304" pitchFamily="18" charset="0"/>
              </a:rPr>
              <a:t> </a:t>
            </a:r>
            <a:r>
              <a:rPr lang="en-US" sz="4000" b="1" dirty="0" smtClean="0">
                <a:effectLst>
                  <a:outerShdw blurRad="38100" dist="38100" dir="2700000" algn="tl">
                    <a:srgbClr val="000000">
                      <a:alpha val="43137"/>
                    </a:srgbClr>
                  </a:outerShdw>
                </a:effectLst>
                <a:latin typeface="Footlight MT Light" panose="0204060206030A020304" pitchFamily="18" charset="0"/>
              </a:rPr>
              <a:t>Do you realize how close everything is?</a:t>
            </a:r>
            <a:endParaRPr lang="en-US" dirty="0" smtClean="0">
              <a:effectLst>
                <a:outerShdw blurRad="38100" dist="38100" dir="2700000" algn="tl">
                  <a:srgbClr val="000000">
                    <a:alpha val="43137"/>
                  </a:srgbClr>
                </a:outerShdw>
              </a:effectLst>
              <a:latin typeface="Footlight MT Light" panose="0204060206030A020304" pitchFamily="18" charset="0"/>
            </a:endParaRPr>
          </a:p>
          <a:p>
            <a:pPr>
              <a:buFont typeface="Wingdings" panose="05000000000000000000" pitchFamily="2" charset="2"/>
              <a:buChar char="Ø"/>
            </a:pPr>
            <a:r>
              <a:rPr lang="en-US" sz="4000" b="1" dirty="0">
                <a:effectLst>
                  <a:outerShdw blurRad="38100" dist="38100" dir="2700000" algn="tl">
                    <a:srgbClr val="000000">
                      <a:alpha val="43137"/>
                    </a:srgbClr>
                  </a:outerShdw>
                </a:effectLst>
                <a:latin typeface="Footlight MT Light" panose="0204060206030A020304" pitchFamily="18" charset="0"/>
              </a:rPr>
              <a:t> </a:t>
            </a:r>
            <a:r>
              <a:rPr lang="en-US" sz="4000" b="1" dirty="0" smtClean="0">
                <a:effectLst>
                  <a:outerShdw blurRad="38100" dist="38100" dir="2700000" algn="tl">
                    <a:srgbClr val="000000">
                      <a:alpha val="43137"/>
                    </a:srgbClr>
                  </a:outerShdw>
                </a:effectLst>
                <a:latin typeface="Footlight MT Light" panose="0204060206030A020304" pitchFamily="18" charset="0"/>
              </a:rPr>
              <a:t>God wants us to be ready, not afraid!</a:t>
            </a:r>
          </a:p>
          <a:p>
            <a:pPr lvl="1">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 </a:t>
            </a:r>
            <a:r>
              <a:rPr lang="en-US" dirty="0" smtClean="0">
                <a:effectLst>
                  <a:outerShdw blurRad="38100" dist="38100" dir="2700000" algn="tl">
                    <a:srgbClr val="000000">
                      <a:alpha val="43137"/>
                    </a:srgbClr>
                  </a:outerShdw>
                </a:effectLst>
                <a:latin typeface="Footlight MT Light" panose="0204060206030A020304" pitchFamily="18" charset="0"/>
              </a:rPr>
              <a:t>Nothing </a:t>
            </a:r>
            <a:r>
              <a:rPr lang="en-US" dirty="0">
                <a:effectLst>
                  <a:outerShdw blurRad="38100" dist="38100" dir="2700000" algn="tl">
                    <a:srgbClr val="000000">
                      <a:alpha val="43137"/>
                    </a:srgbClr>
                  </a:outerShdw>
                </a:effectLst>
                <a:latin typeface="Footlight MT Light" panose="0204060206030A020304" pitchFamily="18" charset="0"/>
              </a:rPr>
              <a:t>that happens in this book should bring fear to those who are doing what God said!</a:t>
            </a:r>
            <a:endParaRPr lang="en-US" sz="2400" dirty="0">
              <a:effectLst>
                <a:outerShdw blurRad="38100" dist="38100" dir="2700000" algn="tl">
                  <a:srgbClr val="000000">
                    <a:alpha val="43137"/>
                  </a:srgbClr>
                </a:outerShdw>
              </a:effectLst>
              <a:latin typeface="Footlight MT Light" panose="0204060206030A020304" pitchFamily="18" charset="0"/>
            </a:endParaRPr>
          </a:p>
        </p:txBody>
      </p:sp>
    </p:spTree>
    <p:extLst>
      <p:ext uri="{BB962C8B-B14F-4D97-AF65-F5344CB8AC3E}">
        <p14:creationId xmlns:p14="http://schemas.microsoft.com/office/powerpoint/2010/main" val="389177201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2237" y="0"/>
            <a:ext cx="8229600" cy="1143000"/>
          </a:xfrm>
        </p:spPr>
        <p:txBody>
          <a:bodyPr>
            <a:normAutofit/>
          </a:bodyPr>
          <a:lstStyle/>
          <a:p>
            <a:r>
              <a:rPr lang="en-US" sz="6000" dirty="0" smtClean="0">
                <a:effectLst>
                  <a:outerShdw blurRad="38100" dist="38100" dir="2700000" algn="tl">
                    <a:srgbClr val="000000">
                      <a:alpha val="43137"/>
                    </a:srgbClr>
                  </a:outerShdw>
                </a:effectLst>
                <a:latin typeface="Footlight MT Light" panose="0204060206030A020304" pitchFamily="18" charset="0"/>
              </a:rPr>
              <a:t>Revelation 1:4-5</a:t>
            </a:r>
            <a:endParaRPr lang="en-US" sz="6000" dirty="0">
              <a:effectLst>
                <a:outerShdw blurRad="38100" dist="38100" dir="2700000" algn="tl">
                  <a:srgbClr val="000000">
                    <a:alpha val="43137"/>
                  </a:srgbClr>
                </a:outerShdw>
              </a:effectLst>
              <a:latin typeface="Footlight MT Light" panose="0204060206030A020304" pitchFamily="18" charset="0"/>
            </a:endParaRPr>
          </a:p>
        </p:txBody>
      </p:sp>
      <p:sp>
        <p:nvSpPr>
          <p:cNvPr id="3" name="Content Placeholder 2"/>
          <p:cNvSpPr>
            <a:spLocks noGrp="1"/>
          </p:cNvSpPr>
          <p:nvPr>
            <p:ph idx="1"/>
          </p:nvPr>
        </p:nvSpPr>
        <p:spPr>
          <a:xfrm>
            <a:off x="152400" y="1219200"/>
            <a:ext cx="8839200" cy="5486400"/>
          </a:xfrm>
        </p:spPr>
        <p:txBody>
          <a:bodyPr/>
          <a:lstStyle/>
          <a:p>
            <a:pPr marL="0" indent="0" algn="ctr">
              <a:buNone/>
            </a:pPr>
            <a:r>
              <a:rPr lang="en-US" dirty="0">
                <a:effectLst>
                  <a:outerShdw blurRad="38100" dist="38100" dir="2700000" algn="tl">
                    <a:srgbClr val="000000">
                      <a:alpha val="43137"/>
                    </a:srgbClr>
                  </a:outerShdw>
                </a:effectLst>
              </a:rPr>
              <a:t>This letter is from John to the seven churches in the province of Asia. Grace and peace to you from the one who is, who always was, and who is still to come; from the sevenfold Spirit before his throne; </a:t>
            </a:r>
            <a:r>
              <a:rPr lang="en-US" b="1" dirty="0">
                <a:effectLst>
                  <a:outerShdw blurRad="38100" dist="38100" dir="2700000" algn="tl">
                    <a:srgbClr val="000000">
                      <a:alpha val="43137"/>
                    </a:srgbClr>
                  </a:outerShdw>
                </a:effectLst>
              </a:rPr>
              <a:t>5</a:t>
            </a:r>
            <a:r>
              <a:rPr lang="en-US" dirty="0">
                <a:effectLst>
                  <a:outerShdw blurRad="38100" dist="38100" dir="2700000" algn="tl">
                    <a:srgbClr val="000000">
                      <a:alpha val="43137"/>
                    </a:srgbClr>
                  </a:outerShdw>
                </a:effectLst>
              </a:rPr>
              <a:t> and from Jesus Christ. He is the faithful witness to these things, the first to rise from the dead, and the ruler of all the kings of the world. All glory to him who loves us and has freed us from our sins by shedding his blood for us. </a:t>
            </a:r>
          </a:p>
        </p:txBody>
      </p:sp>
    </p:spTree>
    <p:extLst>
      <p:ext uri="{BB962C8B-B14F-4D97-AF65-F5344CB8AC3E}">
        <p14:creationId xmlns:p14="http://schemas.microsoft.com/office/powerpoint/2010/main" val="753330222"/>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0" y="304800"/>
            <a:ext cx="9135374" cy="1143000"/>
          </a:xfrm>
        </p:spPr>
        <p:txBody>
          <a:bodyPr>
            <a:noAutofit/>
          </a:bodyPr>
          <a:lstStyle/>
          <a:p>
            <a:r>
              <a:rPr lang="en-US" sz="6000" dirty="0" smtClean="0">
                <a:effectLst>
                  <a:outerShdw blurRad="38100" dist="38100" dir="2700000" algn="tl">
                    <a:srgbClr val="000000">
                      <a:alpha val="43137"/>
                    </a:srgbClr>
                  </a:outerShdw>
                </a:effectLst>
                <a:latin typeface="Footlight MT Light" panose="0204060206030A020304" pitchFamily="18" charset="0"/>
              </a:rPr>
              <a:t>This is a letter to the churches…</a:t>
            </a:r>
            <a:endParaRPr lang="en-US" sz="6000" dirty="0">
              <a:effectLst>
                <a:outerShdw blurRad="38100" dist="38100" dir="2700000" algn="tl">
                  <a:srgbClr val="000000">
                    <a:alpha val="43137"/>
                  </a:srgbClr>
                </a:outerShdw>
              </a:effectLst>
              <a:latin typeface="Footlight MT Light" panose="0204060206030A020304" pitchFamily="18" charset="0"/>
            </a:endParaRPr>
          </a:p>
        </p:txBody>
      </p:sp>
      <p:sp>
        <p:nvSpPr>
          <p:cNvPr id="3" name="Content Placeholder 2"/>
          <p:cNvSpPr>
            <a:spLocks noGrp="1"/>
          </p:cNvSpPr>
          <p:nvPr>
            <p:ph idx="1"/>
          </p:nvPr>
        </p:nvSpPr>
        <p:spPr>
          <a:xfrm>
            <a:off x="0" y="1905000"/>
            <a:ext cx="8839200" cy="5638800"/>
          </a:xfrm>
        </p:spPr>
        <p:txBody>
          <a:bodyPr>
            <a:normAutofit/>
          </a:bodyPr>
          <a:lstStyle/>
          <a:p>
            <a:pPr>
              <a:buFont typeface="Wingdings" panose="05000000000000000000" pitchFamily="2" charset="2"/>
              <a:buChar char="Ø"/>
            </a:pPr>
            <a:r>
              <a:rPr lang="en-US" dirty="0" smtClean="0">
                <a:effectLst>
                  <a:outerShdw blurRad="38100" dist="38100" dir="2700000" algn="tl">
                    <a:srgbClr val="000000">
                      <a:alpha val="43137"/>
                    </a:srgbClr>
                  </a:outerShdw>
                </a:effectLst>
                <a:latin typeface="Footlight MT Light" panose="0204060206030A020304" pitchFamily="18" charset="0"/>
              </a:rPr>
              <a:t> </a:t>
            </a:r>
            <a:r>
              <a:rPr lang="en-US" sz="4000" b="1" dirty="0" smtClean="0">
                <a:effectLst>
                  <a:outerShdw blurRad="38100" dist="38100" dir="2700000" algn="tl">
                    <a:srgbClr val="000000">
                      <a:alpha val="43137"/>
                    </a:srgbClr>
                  </a:outerShdw>
                </a:effectLst>
                <a:latin typeface="Footlight MT Light" panose="0204060206030A020304" pitchFamily="18" charset="0"/>
              </a:rPr>
              <a:t>As a letter it has a meaning for the original churches mentioned</a:t>
            </a:r>
          </a:p>
          <a:p>
            <a:pPr lvl="1">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 </a:t>
            </a:r>
            <a:r>
              <a:rPr lang="en-US" sz="3300" dirty="0" smtClean="0">
                <a:effectLst>
                  <a:outerShdw blurRad="38100" dist="38100" dir="2700000" algn="tl">
                    <a:srgbClr val="000000">
                      <a:alpha val="43137"/>
                    </a:srgbClr>
                  </a:outerShdw>
                </a:effectLst>
                <a:latin typeface="Footlight MT Light" panose="0204060206030A020304" pitchFamily="18" charset="0"/>
              </a:rPr>
              <a:t>This is what Jesus has to say to each church</a:t>
            </a:r>
          </a:p>
          <a:p>
            <a:pPr>
              <a:buFont typeface="Wingdings" panose="05000000000000000000" pitchFamily="2" charset="2"/>
              <a:buChar char="Ø"/>
            </a:pPr>
            <a:r>
              <a:rPr lang="en-US" sz="4000" dirty="0" smtClean="0">
                <a:effectLst>
                  <a:outerShdw blurRad="38100" dist="38100" dir="2700000" algn="tl">
                    <a:srgbClr val="000000">
                      <a:alpha val="43137"/>
                    </a:srgbClr>
                  </a:outerShdw>
                </a:effectLst>
                <a:latin typeface="Footlight MT Light" panose="0204060206030A020304" pitchFamily="18" charset="0"/>
              </a:rPr>
              <a:t> </a:t>
            </a:r>
            <a:r>
              <a:rPr lang="en-US" sz="4000" b="1" dirty="0" smtClean="0">
                <a:effectLst>
                  <a:outerShdw blurRad="38100" dist="38100" dir="2700000" algn="tl">
                    <a:srgbClr val="000000">
                      <a:alpha val="43137"/>
                    </a:srgbClr>
                  </a:outerShdw>
                </a:effectLst>
                <a:latin typeface="Footlight MT Light" panose="0204060206030A020304" pitchFamily="18" charset="0"/>
              </a:rPr>
              <a:t>A letter to 7 churches</a:t>
            </a:r>
          </a:p>
          <a:p>
            <a:pPr lvl="1">
              <a:buFont typeface="Wingdings" panose="05000000000000000000" pitchFamily="2" charset="2"/>
              <a:buChar char="Ø"/>
            </a:pPr>
            <a:r>
              <a:rPr lang="en-US" sz="3300" b="1" dirty="0">
                <a:effectLst>
                  <a:outerShdw blurRad="38100" dist="38100" dir="2700000" algn="tl">
                    <a:srgbClr val="000000">
                      <a:alpha val="43137"/>
                    </a:srgbClr>
                  </a:outerShdw>
                </a:effectLst>
                <a:latin typeface="Footlight MT Light" panose="0204060206030A020304" pitchFamily="18" charset="0"/>
              </a:rPr>
              <a:t> </a:t>
            </a:r>
            <a:r>
              <a:rPr lang="en-US" sz="3300" dirty="0" smtClean="0">
                <a:effectLst>
                  <a:outerShdw blurRad="38100" dist="38100" dir="2700000" algn="tl">
                    <a:srgbClr val="000000">
                      <a:alpha val="43137"/>
                    </a:srgbClr>
                  </a:outerShdw>
                </a:effectLst>
                <a:latin typeface="Footlight MT Light" panose="0204060206030A020304" pitchFamily="18" charset="0"/>
              </a:rPr>
              <a:t>7 is a number you will see a lot of in the book of Revelation</a:t>
            </a:r>
          </a:p>
          <a:p>
            <a:pPr lvl="1">
              <a:buFont typeface="Wingdings" panose="05000000000000000000" pitchFamily="2" charset="2"/>
              <a:buChar char="Ø"/>
            </a:pPr>
            <a:r>
              <a:rPr lang="en-US" sz="3300" dirty="0">
                <a:effectLst>
                  <a:outerShdw blurRad="38100" dist="38100" dir="2700000" algn="tl">
                    <a:srgbClr val="000000">
                      <a:alpha val="43137"/>
                    </a:srgbClr>
                  </a:outerShdw>
                </a:effectLst>
                <a:latin typeface="Footlight MT Light" panose="0204060206030A020304" pitchFamily="18" charset="0"/>
              </a:rPr>
              <a:t> </a:t>
            </a:r>
            <a:r>
              <a:rPr lang="en-US" sz="3300" dirty="0" smtClean="0">
                <a:effectLst>
                  <a:outerShdw blurRad="38100" dist="38100" dir="2700000" algn="tl">
                    <a:srgbClr val="000000">
                      <a:alpha val="43137"/>
                    </a:srgbClr>
                  </a:outerShdw>
                </a:effectLst>
                <a:latin typeface="Footlight MT Light" panose="0204060206030A020304" pitchFamily="18" charset="0"/>
              </a:rPr>
              <a:t>7 is a number that when God uses it, it represents completeness or whole.</a:t>
            </a:r>
          </a:p>
        </p:txBody>
      </p:sp>
    </p:spTree>
    <p:extLst>
      <p:ext uri="{BB962C8B-B14F-4D97-AF65-F5344CB8AC3E}">
        <p14:creationId xmlns:p14="http://schemas.microsoft.com/office/powerpoint/2010/main" val="391892764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0" y="304800"/>
            <a:ext cx="9135374" cy="1143000"/>
          </a:xfrm>
        </p:spPr>
        <p:txBody>
          <a:bodyPr>
            <a:noAutofit/>
          </a:bodyPr>
          <a:lstStyle/>
          <a:p>
            <a:r>
              <a:rPr lang="en-US" sz="6000" dirty="0" smtClean="0">
                <a:effectLst>
                  <a:outerShdw blurRad="38100" dist="38100" dir="2700000" algn="tl">
                    <a:srgbClr val="000000">
                      <a:alpha val="43137"/>
                    </a:srgbClr>
                  </a:outerShdw>
                </a:effectLst>
                <a:latin typeface="Footlight MT Light" panose="0204060206030A020304" pitchFamily="18" charset="0"/>
              </a:rPr>
              <a:t>This is a letter to the churches…</a:t>
            </a:r>
            <a:endParaRPr lang="en-US" sz="6000" dirty="0">
              <a:effectLst>
                <a:outerShdw blurRad="38100" dist="38100" dir="2700000" algn="tl">
                  <a:srgbClr val="000000">
                    <a:alpha val="43137"/>
                  </a:srgbClr>
                </a:outerShdw>
              </a:effectLst>
              <a:latin typeface="Footlight MT Light" panose="0204060206030A020304" pitchFamily="18" charset="0"/>
            </a:endParaRPr>
          </a:p>
        </p:txBody>
      </p:sp>
      <p:sp>
        <p:nvSpPr>
          <p:cNvPr id="3" name="Content Placeholder 2"/>
          <p:cNvSpPr>
            <a:spLocks noGrp="1"/>
          </p:cNvSpPr>
          <p:nvPr>
            <p:ph idx="1"/>
          </p:nvPr>
        </p:nvSpPr>
        <p:spPr>
          <a:xfrm>
            <a:off x="0" y="1905000"/>
            <a:ext cx="8839200" cy="5638800"/>
          </a:xfrm>
        </p:spPr>
        <p:txBody>
          <a:bodyPr>
            <a:normAutofit/>
          </a:bodyPr>
          <a:lstStyle/>
          <a:p>
            <a:pPr lvl="1">
              <a:buFont typeface="Wingdings" panose="05000000000000000000" pitchFamily="2" charset="2"/>
              <a:buChar char="Ø"/>
            </a:pPr>
            <a:r>
              <a:rPr lang="en-US" sz="3300" dirty="0" smtClean="0">
                <a:effectLst>
                  <a:outerShdw blurRad="38100" dist="38100" dir="2700000" algn="tl">
                    <a:srgbClr val="000000">
                      <a:alpha val="43137"/>
                    </a:srgbClr>
                  </a:outerShdw>
                </a:effectLst>
                <a:latin typeface="Footlight MT Light" panose="0204060206030A020304" pitchFamily="18" charset="0"/>
              </a:rPr>
              <a:t> It wasn’t just a message to those 7 churches, but to all the churches of that time!</a:t>
            </a:r>
          </a:p>
          <a:p>
            <a:pPr>
              <a:buFont typeface="Wingdings" panose="05000000000000000000" pitchFamily="2" charset="2"/>
              <a:buChar char="Ø"/>
            </a:pPr>
            <a:r>
              <a:rPr lang="en-US" sz="4000" b="1" dirty="0">
                <a:effectLst>
                  <a:outerShdw blurRad="38100" dist="38100" dir="2700000" algn="tl">
                    <a:srgbClr val="000000">
                      <a:alpha val="43137"/>
                    </a:srgbClr>
                  </a:outerShdw>
                </a:effectLst>
                <a:latin typeface="Footlight MT Light" panose="0204060206030A020304" pitchFamily="18" charset="0"/>
              </a:rPr>
              <a:t> </a:t>
            </a:r>
            <a:r>
              <a:rPr lang="en-US" sz="4000" b="1" dirty="0" smtClean="0">
                <a:effectLst>
                  <a:outerShdw blurRad="38100" dist="38100" dir="2700000" algn="tl">
                    <a:srgbClr val="000000">
                      <a:alpha val="43137"/>
                    </a:srgbClr>
                  </a:outerShdw>
                </a:effectLst>
                <a:latin typeface="Footlight MT Light" panose="0204060206030A020304" pitchFamily="18" charset="0"/>
              </a:rPr>
              <a:t>Since it meant complete or whole, it is still a message to us today!</a:t>
            </a:r>
          </a:p>
          <a:p>
            <a:pPr lvl="1">
              <a:buFont typeface="Wingdings" panose="05000000000000000000" pitchFamily="2" charset="2"/>
              <a:buChar char="Ø"/>
            </a:pPr>
            <a:r>
              <a:rPr lang="en-US" sz="3300" b="1" dirty="0">
                <a:effectLst>
                  <a:outerShdw blurRad="38100" dist="38100" dir="2700000" algn="tl">
                    <a:srgbClr val="000000">
                      <a:alpha val="43137"/>
                    </a:srgbClr>
                  </a:outerShdw>
                </a:effectLst>
                <a:latin typeface="Footlight MT Light" panose="0204060206030A020304" pitchFamily="18" charset="0"/>
              </a:rPr>
              <a:t> </a:t>
            </a:r>
            <a:r>
              <a:rPr lang="en-US" sz="3300" dirty="0" smtClean="0">
                <a:effectLst>
                  <a:outerShdw blurRad="38100" dist="38100" dir="2700000" algn="tl">
                    <a:srgbClr val="000000">
                      <a:alpha val="43137"/>
                    </a:srgbClr>
                  </a:outerShdw>
                </a:effectLst>
                <a:latin typeface="Footlight MT Light" panose="0204060206030A020304" pitchFamily="18" charset="0"/>
              </a:rPr>
              <a:t>We are to let its message make a difference in our lives!</a:t>
            </a:r>
          </a:p>
          <a:p>
            <a:pPr lvl="1">
              <a:buFont typeface="Wingdings" panose="05000000000000000000" pitchFamily="2" charset="2"/>
              <a:buChar char="Ø"/>
            </a:pPr>
            <a:r>
              <a:rPr lang="en-US" sz="3300" dirty="0">
                <a:effectLst>
                  <a:outerShdw blurRad="38100" dist="38100" dir="2700000" algn="tl">
                    <a:srgbClr val="000000">
                      <a:alpha val="43137"/>
                    </a:srgbClr>
                  </a:outerShdw>
                </a:effectLst>
                <a:latin typeface="Footlight MT Light" panose="0204060206030A020304" pitchFamily="18" charset="0"/>
              </a:rPr>
              <a:t> </a:t>
            </a:r>
            <a:r>
              <a:rPr lang="en-US" sz="3300" dirty="0" smtClean="0">
                <a:effectLst>
                  <a:outerShdw blurRad="38100" dist="38100" dir="2700000" algn="tl">
                    <a:srgbClr val="000000">
                      <a:alpha val="43137"/>
                    </a:srgbClr>
                  </a:outerShdw>
                </a:effectLst>
                <a:latin typeface="Footlight MT Light" panose="0204060206030A020304" pitchFamily="18" charset="0"/>
              </a:rPr>
              <a:t>We should respond to its message and truth!</a:t>
            </a:r>
          </a:p>
        </p:txBody>
      </p:sp>
    </p:spTree>
    <p:extLst>
      <p:ext uri="{BB962C8B-B14F-4D97-AF65-F5344CB8AC3E}">
        <p14:creationId xmlns:p14="http://schemas.microsoft.com/office/powerpoint/2010/main" val="214458224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299" y="152400"/>
            <a:ext cx="9135374" cy="1143000"/>
          </a:xfrm>
        </p:spPr>
        <p:txBody>
          <a:bodyPr>
            <a:noAutofit/>
          </a:bodyPr>
          <a:lstStyle/>
          <a:p>
            <a:r>
              <a:rPr lang="en-US" sz="6000" dirty="0" smtClean="0">
                <a:effectLst>
                  <a:outerShdw blurRad="38100" dist="38100" dir="2700000" algn="tl">
                    <a:srgbClr val="000000">
                      <a:alpha val="43137"/>
                    </a:srgbClr>
                  </a:outerShdw>
                </a:effectLst>
                <a:latin typeface="Footlight MT Light" panose="0204060206030A020304" pitchFamily="18" charset="0"/>
              </a:rPr>
              <a:t>Jesus is going to give                us this message</a:t>
            </a:r>
            <a:endParaRPr lang="en-US" sz="6000" dirty="0">
              <a:effectLst>
                <a:outerShdw blurRad="38100" dist="38100" dir="2700000" algn="tl">
                  <a:srgbClr val="000000">
                    <a:alpha val="43137"/>
                  </a:srgbClr>
                </a:outerShdw>
              </a:effectLst>
              <a:latin typeface="Footlight MT Light" panose="0204060206030A020304" pitchFamily="18" charset="0"/>
            </a:endParaRPr>
          </a:p>
        </p:txBody>
      </p:sp>
      <p:sp>
        <p:nvSpPr>
          <p:cNvPr id="3" name="Content Placeholder 2"/>
          <p:cNvSpPr>
            <a:spLocks noGrp="1"/>
          </p:cNvSpPr>
          <p:nvPr>
            <p:ph idx="1"/>
          </p:nvPr>
        </p:nvSpPr>
        <p:spPr>
          <a:xfrm>
            <a:off x="147437" y="1676400"/>
            <a:ext cx="8839200" cy="5867400"/>
          </a:xfrm>
        </p:spPr>
        <p:txBody>
          <a:bodyPr>
            <a:normAutofit/>
          </a:bodyPr>
          <a:lstStyle/>
          <a:p>
            <a:pPr>
              <a:buFont typeface="Wingdings" panose="05000000000000000000" pitchFamily="2" charset="2"/>
              <a:buChar char="Ø"/>
            </a:pPr>
            <a:r>
              <a:rPr lang="en-US" dirty="0" smtClean="0">
                <a:effectLst>
                  <a:outerShdw blurRad="38100" dist="38100" dir="2700000" algn="tl">
                    <a:srgbClr val="000000">
                      <a:alpha val="43137"/>
                    </a:srgbClr>
                  </a:outerShdw>
                </a:effectLst>
                <a:latin typeface="Footlight MT Light" panose="0204060206030A020304" pitchFamily="18" charset="0"/>
              </a:rPr>
              <a:t> </a:t>
            </a:r>
            <a:r>
              <a:rPr lang="en-US" sz="3600" b="1" dirty="0" smtClean="0">
                <a:effectLst>
                  <a:outerShdw blurRad="38100" dist="38100" dir="2700000" algn="tl">
                    <a:srgbClr val="000000">
                      <a:alpha val="43137"/>
                    </a:srgbClr>
                  </a:outerShdw>
                </a:effectLst>
                <a:latin typeface="Footlight MT Light" panose="0204060206030A020304" pitchFamily="18" charset="0"/>
              </a:rPr>
              <a:t>It’s coming to us from the Holy Spirit</a:t>
            </a:r>
          </a:p>
          <a:p>
            <a:pPr lvl="1">
              <a:buFont typeface="Wingdings" panose="05000000000000000000" pitchFamily="2" charset="2"/>
              <a:buChar char="Ø"/>
            </a:pPr>
            <a:r>
              <a:rPr lang="en-US" sz="3100" b="1" dirty="0">
                <a:effectLst>
                  <a:outerShdw blurRad="38100" dist="38100" dir="2700000" algn="tl">
                    <a:srgbClr val="000000">
                      <a:alpha val="43137"/>
                    </a:srgbClr>
                  </a:outerShdw>
                </a:effectLst>
                <a:latin typeface="Footlight MT Light" panose="0204060206030A020304" pitchFamily="18" charset="0"/>
              </a:rPr>
              <a:t> </a:t>
            </a:r>
            <a:r>
              <a:rPr lang="en-US" sz="3100" dirty="0" smtClean="0">
                <a:effectLst>
                  <a:outerShdw blurRad="38100" dist="38100" dir="2700000" algn="tl">
                    <a:srgbClr val="000000">
                      <a:alpha val="43137"/>
                    </a:srgbClr>
                  </a:outerShdw>
                </a:effectLst>
                <a:latin typeface="Footlight MT Light" panose="0204060206030A020304" pitchFamily="18" charset="0"/>
              </a:rPr>
              <a:t>He is the 7 fold Spirit.</a:t>
            </a:r>
          </a:p>
          <a:p>
            <a:pPr lvl="1">
              <a:buFont typeface="Wingdings" panose="05000000000000000000" pitchFamily="2" charset="2"/>
              <a:buChar char="Ø"/>
            </a:pPr>
            <a:r>
              <a:rPr lang="en-US" sz="3100" dirty="0">
                <a:effectLst>
                  <a:outerShdw blurRad="38100" dist="38100" dir="2700000" algn="tl">
                    <a:srgbClr val="000000">
                      <a:alpha val="43137"/>
                    </a:srgbClr>
                  </a:outerShdw>
                </a:effectLst>
                <a:latin typeface="Footlight MT Light" panose="0204060206030A020304" pitchFamily="18" charset="0"/>
              </a:rPr>
              <a:t> </a:t>
            </a:r>
            <a:r>
              <a:rPr lang="en-US" sz="3100" dirty="0" smtClean="0">
                <a:effectLst>
                  <a:outerShdw blurRad="38100" dist="38100" dir="2700000" algn="tl">
                    <a:srgbClr val="000000">
                      <a:alpha val="43137"/>
                    </a:srgbClr>
                  </a:outerShdw>
                </a:effectLst>
                <a:latin typeface="Footlight MT Light" panose="0204060206030A020304" pitchFamily="18" charset="0"/>
              </a:rPr>
              <a:t>It means that He is the one bringing this message to our hearts from Jesus himself.</a:t>
            </a:r>
          </a:p>
          <a:p>
            <a:pPr>
              <a:buFont typeface="Wingdings" panose="05000000000000000000" pitchFamily="2" charset="2"/>
              <a:buChar char="Ø"/>
            </a:pPr>
            <a:r>
              <a:rPr lang="en-US" sz="3800" dirty="0" smtClean="0">
                <a:effectLst>
                  <a:outerShdw blurRad="38100" dist="38100" dir="2700000" algn="tl">
                    <a:srgbClr val="000000">
                      <a:alpha val="43137"/>
                    </a:srgbClr>
                  </a:outerShdw>
                </a:effectLst>
                <a:latin typeface="Footlight MT Light" panose="0204060206030A020304" pitchFamily="18" charset="0"/>
              </a:rPr>
              <a:t> </a:t>
            </a:r>
            <a:r>
              <a:rPr lang="en-US" sz="3600" b="1" dirty="0" smtClean="0">
                <a:effectLst>
                  <a:outerShdw blurRad="38100" dist="38100" dir="2700000" algn="tl">
                    <a:srgbClr val="000000">
                      <a:alpha val="43137"/>
                    </a:srgbClr>
                  </a:outerShdw>
                </a:effectLst>
                <a:latin typeface="Footlight MT Light" panose="0204060206030A020304" pitchFamily="18" charset="0"/>
              </a:rPr>
              <a:t>Jesus has the power to make all of this happen</a:t>
            </a:r>
          </a:p>
          <a:p>
            <a:pPr lvl="1">
              <a:buFont typeface="Wingdings" panose="05000000000000000000" pitchFamily="2" charset="2"/>
              <a:buChar char="Ø"/>
            </a:pPr>
            <a:r>
              <a:rPr lang="en-US" sz="3100" b="1" dirty="0">
                <a:effectLst>
                  <a:outerShdw blurRad="38100" dist="38100" dir="2700000" algn="tl">
                    <a:srgbClr val="000000">
                      <a:alpha val="43137"/>
                    </a:srgbClr>
                  </a:outerShdw>
                </a:effectLst>
                <a:latin typeface="Footlight MT Light" panose="0204060206030A020304" pitchFamily="18" charset="0"/>
              </a:rPr>
              <a:t> </a:t>
            </a:r>
            <a:r>
              <a:rPr lang="en-US" sz="3100" dirty="0" smtClean="0">
                <a:effectLst>
                  <a:outerShdw blurRad="38100" dist="38100" dir="2700000" algn="tl">
                    <a:srgbClr val="000000">
                      <a:alpha val="43137"/>
                    </a:srgbClr>
                  </a:outerShdw>
                </a:effectLst>
                <a:latin typeface="Footlight MT Light" panose="0204060206030A020304" pitchFamily="18" charset="0"/>
              </a:rPr>
              <a:t>He was faithful</a:t>
            </a:r>
          </a:p>
          <a:p>
            <a:pPr lvl="1">
              <a:buFont typeface="Wingdings" panose="05000000000000000000" pitchFamily="2" charset="2"/>
              <a:buChar char="Ø"/>
            </a:pPr>
            <a:r>
              <a:rPr lang="en-US" sz="3100" dirty="0">
                <a:effectLst>
                  <a:outerShdw blurRad="38100" dist="38100" dir="2700000" algn="tl">
                    <a:srgbClr val="000000">
                      <a:alpha val="43137"/>
                    </a:srgbClr>
                  </a:outerShdw>
                </a:effectLst>
                <a:latin typeface="Footlight MT Light" panose="0204060206030A020304" pitchFamily="18" charset="0"/>
              </a:rPr>
              <a:t> </a:t>
            </a:r>
            <a:r>
              <a:rPr lang="en-US" sz="3100" dirty="0" smtClean="0">
                <a:effectLst>
                  <a:outerShdw blurRad="38100" dist="38100" dir="2700000" algn="tl">
                    <a:srgbClr val="000000">
                      <a:alpha val="43137"/>
                    </a:srgbClr>
                  </a:outerShdw>
                </a:effectLst>
                <a:latin typeface="Footlight MT Light" panose="0204060206030A020304" pitchFamily="18" charset="0"/>
              </a:rPr>
              <a:t>He was the first to rise from the dead</a:t>
            </a:r>
          </a:p>
          <a:p>
            <a:pPr lvl="1">
              <a:buFont typeface="Wingdings" panose="05000000000000000000" pitchFamily="2" charset="2"/>
              <a:buChar char="Ø"/>
            </a:pPr>
            <a:r>
              <a:rPr lang="en-US" sz="3100" dirty="0">
                <a:effectLst>
                  <a:outerShdw blurRad="38100" dist="38100" dir="2700000" algn="tl">
                    <a:srgbClr val="000000">
                      <a:alpha val="43137"/>
                    </a:srgbClr>
                  </a:outerShdw>
                </a:effectLst>
                <a:latin typeface="Footlight MT Light" panose="0204060206030A020304" pitchFamily="18" charset="0"/>
              </a:rPr>
              <a:t> </a:t>
            </a:r>
            <a:r>
              <a:rPr lang="en-US" sz="3100" dirty="0" smtClean="0">
                <a:effectLst>
                  <a:outerShdw blurRad="38100" dist="38100" dir="2700000" algn="tl">
                    <a:srgbClr val="000000">
                      <a:alpha val="43137"/>
                    </a:srgbClr>
                  </a:outerShdw>
                </a:effectLst>
                <a:latin typeface="Footlight MT Light" panose="0204060206030A020304" pitchFamily="18" charset="0"/>
              </a:rPr>
              <a:t>He is the ruler of all the kings</a:t>
            </a:r>
          </a:p>
        </p:txBody>
      </p:sp>
    </p:spTree>
    <p:extLst>
      <p:ext uri="{BB962C8B-B14F-4D97-AF65-F5344CB8AC3E}">
        <p14:creationId xmlns:p14="http://schemas.microsoft.com/office/powerpoint/2010/main" val="259752592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THE BOOK OF REVELATION – GRAPHIC NOVEL on Behance"/>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34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299" y="152400"/>
            <a:ext cx="9135374" cy="1143000"/>
          </a:xfrm>
        </p:spPr>
        <p:txBody>
          <a:bodyPr>
            <a:noAutofit/>
          </a:bodyPr>
          <a:lstStyle/>
          <a:p>
            <a:r>
              <a:rPr lang="en-US" sz="6000" dirty="0" smtClean="0">
                <a:effectLst>
                  <a:outerShdw blurRad="38100" dist="38100" dir="2700000" algn="tl">
                    <a:srgbClr val="000000">
                      <a:alpha val="43137"/>
                    </a:srgbClr>
                  </a:outerShdw>
                </a:effectLst>
                <a:latin typeface="Footlight MT Light" panose="0204060206030A020304" pitchFamily="18" charset="0"/>
              </a:rPr>
              <a:t>Jesus is going to give                us this message</a:t>
            </a:r>
            <a:endParaRPr lang="en-US" sz="6000" dirty="0">
              <a:effectLst>
                <a:outerShdw blurRad="38100" dist="38100" dir="2700000" algn="tl">
                  <a:srgbClr val="000000">
                    <a:alpha val="43137"/>
                  </a:srgbClr>
                </a:outerShdw>
              </a:effectLst>
              <a:latin typeface="Footlight MT Light" panose="0204060206030A020304" pitchFamily="18" charset="0"/>
            </a:endParaRPr>
          </a:p>
        </p:txBody>
      </p:sp>
      <p:sp>
        <p:nvSpPr>
          <p:cNvPr id="3" name="Content Placeholder 2"/>
          <p:cNvSpPr>
            <a:spLocks noGrp="1"/>
          </p:cNvSpPr>
          <p:nvPr>
            <p:ph idx="1"/>
          </p:nvPr>
        </p:nvSpPr>
        <p:spPr>
          <a:xfrm>
            <a:off x="147437" y="1676400"/>
            <a:ext cx="8839200" cy="5867400"/>
          </a:xfrm>
        </p:spPr>
        <p:txBody>
          <a:bodyPr>
            <a:normAutofit/>
          </a:bodyPr>
          <a:lstStyle/>
          <a:p>
            <a:pPr>
              <a:buFont typeface="Wingdings" panose="05000000000000000000" pitchFamily="2" charset="2"/>
              <a:buChar char="Ø"/>
            </a:pPr>
            <a:r>
              <a:rPr lang="en-US" sz="3600" b="1" dirty="0">
                <a:effectLst>
                  <a:outerShdw blurRad="38100" dist="38100" dir="2700000" algn="tl">
                    <a:srgbClr val="000000">
                      <a:alpha val="43137"/>
                    </a:srgbClr>
                  </a:outerShdw>
                </a:effectLst>
                <a:latin typeface="Footlight MT Light" panose="0204060206030A020304" pitchFamily="18" charset="0"/>
              </a:rPr>
              <a:t>This happened because He shed His blood for our sins</a:t>
            </a:r>
          </a:p>
          <a:p>
            <a:pPr lvl="1">
              <a:buFont typeface="Wingdings" panose="05000000000000000000" pitchFamily="2" charset="2"/>
              <a:buChar char="Ø"/>
            </a:pPr>
            <a:r>
              <a:rPr lang="en-US" sz="3600" b="1" dirty="0">
                <a:effectLst>
                  <a:outerShdw blurRad="38100" dist="38100" dir="2700000" algn="tl">
                    <a:srgbClr val="000000">
                      <a:alpha val="43137"/>
                    </a:srgbClr>
                  </a:outerShdw>
                </a:effectLst>
                <a:latin typeface="Footlight MT Light" panose="0204060206030A020304" pitchFamily="18" charset="0"/>
              </a:rPr>
              <a:t> </a:t>
            </a:r>
            <a:r>
              <a:rPr lang="en-US" sz="3300" dirty="0" smtClean="0">
                <a:effectLst>
                  <a:outerShdw blurRad="38100" dist="38100" dir="2700000" algn="tl">
                    <a:srgbClr val="000000">
                      <a:alpha val="43137"/>
                    </a:srgbClr>
                  </a:outerShdw>
                </a:effectLst>
                <a:latin typeface="Footlight MT Light" panose="0204060206030A020304" pitchFamily="18" charset="0"/>
              </a:rPr>
              <a:t>We are free!</a:t>
            </a:r>
          </a:p>
          <a:p>
            <a:pPr lvl="2">
              <a:buFont typeface="Wingdings" panose="05000000000000000000" pitchFamily="2" charset="2"/>
              <a:buChar char="Ø"/>
            </a:pPr>
            <a:r>
              <a:rPr lang="en-US" sz="2900" dirty="0" smtClean="0">
                <a:effectLst>
                  <a:outerShdw blurRad="38100" dist="38100" dir="2700000" algn="tl">
                    <a:srgbClr val="000000">
                      <a:alpha val="43137"/>
                    </a:srgbClr>
                  </a:outerShdw>
                </a:effectLst>
                <a:latin typeface="Footlight MT Light" panose="0204060206030A020304" pitchFamily="18" charset="0"/>
              </a:rPr>
              <a:t> </a:t>
            </a:r>
            <a:r>
              <a:rPr lang="en-US" sz="3300" dirty="0" smtClean="0">
                <a:effectLst>
                  <a:outerShdw blurRad="38100" dist="38100" dir="2700000" algn="tl">
                    <a:srgbClr val="000000">
                      <a:alpha val="43137"/>
                    </a:srgbClr>
                  </a:outerShdw>
                </a:effectLst>
                <a:latin typeface="Footlight MT Light" panose="0204060206030A020304" pitchFamily="18" charset="0"/>
              </a:rPr>
              <a:t>We are more than free!</a:t>
            </a:r>
            <a:endParaRPr lang="en-US" sz="3300" dirty="0">
              <a:effectLst>
                <a:outerShdw blurRad="38100" dist="38100" dir="2700000" algn="tl">
                  <a:srgbClr val="000000">
                    <a:alpha val="43137"/>
                  </a:srgbClr>
                </a:outerShdw>
              </a:effectLst>
              <a:latin typeface="Footlight MT Light" panose="0204060206030A020304" pitchFamily="18" charset="0"/>
            </a:endParaRPr>
          </a:p>
        </p:txBody>
      </p:sp>
    </p:spTree>
    <p:extLst>
      <p:ext uri="{BB962C8B-B14F-4D97-AF65-F5344CB8AC3E}">
        <p14:creationId xmlns:p14="http://schemas.microsoft.com/office/powerpoint/2010/main" val="41191503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3024</TotalTime>
  <Words>850</Words>
  <Application>Microsoft Office PowerPoint</Application>
  <PresentationFormat>On-screen Show (4:3)</PresentationFormat>
  <Paragraphs>78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The Book of Revelation</vt:lpstr>
      <vt:lpstr>Revelation 1:3</vt:lpstr>
      <vt:lpstr>God blesses those who…</vt:lpstr>
      <vt:lpstr>The time is near</vt:lpstr>
      <vt:lpstr>Revelation 1:4-5</vt:lpstr>
      <vt:lpstr>This is a letter to the churches…</vt:lpstr>
      <vt:lpstr>This is a letter to the churches…</vt:lpstr>
      <vt:lpstr>Jesus is going to give                us this message</vt:lpstr>
      <vt:lpstr>Jesus is going to give                us this message</vt:lpstr>
      <vt:lpstr>Revelation 1:6</vt:lpstr>
      <vt:lpstr>Jesus has made us a Kingdom of priests</vt:lpstr>
      <vt:lpstr>Jesus has made us a Kingdom of priests</vt:lpstr>
      <vt:lpstr>Jesus has made us a Kingdom of priests</vt:lpstr>
      <vt:lpstr>How well are we doing          our new job?</vt:lpstr>
      <vt:lpstr>How well are we doing          our new job?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of Revelation</dc:title>
  <dc:creator>Pastor</dc:creator>
  <cp:lastModifiedBy>N. Bloomfield Assembly of God</cp:lastModifiedBy>
  <cp:revision>21</cp:revision>
  <cp:lastPrinted>2021-09-21T20:00:53Z</cp:lastPrinted>
  <dcterms:created xsi:type="dcterms:W3CDTF">2021-09-14T18:27:56Z</dcterms:created>
  <dcterms:modified xsi:type="dcterms:W3CDTF">2021-09-26T12:52:45Z</dcterms:modified>
</cp:coreProperties>
</file>