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8" r:id="rId5"/>
    <p:sldId id="269" r:id="rId6"/>
    <p:sldId id="260" r:id="rId7"/>
    <p:sldId id="261" r:id="rId8"/>
    <p:sldId id="262" r:id="rId9"/>
    <p:sldId id="264" r:id="rId10"/>
    <p:sldId id="263" r:id="rId11"/>
    <p:sldId id="27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813CC-12FD-4B6B-8B22-5887E15A2EFE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03651-3444-4C29-A3F1-1B419CCD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04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982212-14B7-4DA3-B970-C56FD10F1E54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85F7B8-B878-48D9-A5BB-90E4C5460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91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1BC7D-A220-4247-8897-698DA423C8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69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1BC7D-A220-4247-8897-698DA423C8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69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1BC7D-A220-4247-8897-698DA423C8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69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1BC7D-A220-4247-8897-698DA423C8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69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1BC7D-A220-4247-8897-698DA423C8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69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1BC7D-A220-4247-8897-698DA423C8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6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2A8-D354-4C64-8E17-12096EE3983F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F5E-0987-4614-B859-3C678A6D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6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2A8-D354-4C64-8E17-12096EE3983F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F5E-0987-4614-B859-3C678A6D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6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2A8-D354-4C64-8E17-12096EE3983F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F5E-0987-4614-B859-3C678A6D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1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2A8-D354-4C64-8E17-12096EE3983F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F5E-0987-4614-B859-3C678A6D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2A8-D354-4C64-8E17-12096EE3983F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F5E-0987-4614-B859-3C678A6D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8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2A8-D354-4C64-8E17-12096EE3983F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F5E-0987-4614-B859-3C678A6D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6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2A8-D354-4C64-8E17-12096EE3983F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F5E-0987-4614-B859-3C678A6D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2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2A8-D354-4C64-8E17-12096EE3983F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F5E-0987-4614-B859-3C678A6D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7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2A8-D354-4C64-8E17-12096EE3983F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F5E-0987-4614-B859-3C678A6D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2A8-D354-4C64-8E17-12096EE3983F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F5E-0987-4614-B859-3C678A6D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5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2A8-D354-4C64-8E17-12096EE3983F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F5E-0987-4614-B859-3C678A6D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9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32A8-D354-4C64-8E17-12096EE3983F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AAF5E-0987-4614-B859-3C678A6D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5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533400"/>
            <a:ext cx="67056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Last Year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00600"/>
            <a:ext cx="3352800" cy="17526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80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6324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fornian FB" panose="0207040306080B030204" pitchFamily="18" charset="0"/>
              </a:rPr>
              <a:t>John 15:7-8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791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if you remain in me and my words remain in you, you may ask for anything you want, and it will be granted!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When you produce much fruit, you are my true disciples. This brings great glory to my Father. 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099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" y="152400"/>
            <a:ext cx="9144000" cy="1752600"/>
          </a:xfrm>
        </p:spPr>
        <p:txBody>
          <a:bodyPr>
            <a:noAutofit/>
          </a:bodyPr>
          <a:lstStyle/>
          <a:p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When you produce much fruit, you are my true disciple!</a:t>
            </a:r>
            <a:endParaRPr lang="en-US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7445" y="2286000"/>
            <a:ext cx="9067800" cy="7696201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If we believe, we will do greater things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If we are obedient we will remain attached to the vine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If we stay attached to the vine, we will produce fruit.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If we produce fruit, God will prune us so that we will produce more fruit</a:t>
            </a:r>
          </a:p>
        </p:txBody>
      </p:sp>
    </p:spTree>
    <p:extLst>
      <p:ext uri="{BB962C8B-B14F-4D97-AF65-F5344CB8AC3E}">
        <p14:creationId xmlns:p14="http://schemas.microsoft.com/office/powerpoint/2010/main" val="193398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6324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fornian FB" panose="0207040306080B030204" pitchFamily="18" charset="0"/>
              </a:rPr>
              <a:t>John 15:1-2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791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the true grapevine, and my Father is the gardener.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He cuts off every branch of mine that doesn’t produce fruit, and he prunes the branches that do bear fruit so they will produce even more.  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69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003" y="152400"/>
            <a:ext cx="9144000" cy="1447800"/>
          </a:xfrm>
        </p:spPr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 am the true grapevine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003" y="1600200"/>
            <a:ext cx="9067800" cy="10134599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vine was a symbol of Israel in the O.T.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It wasn’t always seen as something good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Jeremiah 2:21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 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-But </a:t>
            </a:r>
            <a:r>
              <a:rPr lang="en-US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 was the one who planted you, choosing a vine of the purest stock—the very best. How did you grow into this corrupt wild vine?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By calling Himself the true vine Jesus is saying that He is the way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to fix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what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has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been lacking</a:t>
            </a:r>
          </a:p>
        </p:txBody>
      </p:sp>
    </p:spTree>
    <p:extLst>
      <p:ext uri="{BB962C8B-B14F-4D97-AF65-F5344CB8AC3E}">
        <p14:creationId xmlns:p14="http://schemas.microsoft.com/office/powerpoint/2010/main" val="21524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003" y="152400"/>
            <a:ext cx="9144000" cy="1447800"/>
          </a:xfrm>
        </p:spPr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My Father is the Gardner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003" y="1790700"/>
            <a:ext cx="9067800" cy="10134599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God the Father is the one who plants and tends the vine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He takes care of the vine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He cuts off every branch that doesn’t produce fruit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He prunes the branches that bear fruit</a:t>
            </a:r>
          </a:p>
        </p:txBody>
      </p:sp>
    </p:spTree>
    <p:extLst>
      <p:ext uri="{BB962C8B-B14F-4D97-AF65-F5344CB8AC3E}">
        <p14:creationId xmlns:p14="http://schemas.microsoft.com/office/powerpoint/2010/main" val="10859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003" y="0"/>
            <a:ext cx="9144000" cy="1752600"/>
          </a:xfrm>
        </p:spPr>
        <p:txBody>
          <a:bodyPr>
            <a:noAutofit/>
          </a:bodyPr>
          <a:lstStyle/>
          <a:p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We are the branches, and one of 2 things will happen to us!</a:t>
            </a:r>
            <a:endParaRPr lang="en-US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067800" cy="5562601"/>
          </a:xfrm>
        </p:spPr>
        <p:txBody>
          <a:bodyPr>
            <a:noAutofit/>
          </a:bodyPr>
          <a:lstStyle/>
          <a:p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If we bear fruit, we will be pruned!</a:t>
            </a:r>
          </a:p>
          <a:p>
            <a:pPr lvl="1"/>
            <a:r>
              <a:rPr lang="en-US" sz="3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In pruning us,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God will do things that will help us grow.</a:t>
            </a:r>
          </a:p>
          <a:p>
            <a:pPr lvl="1"/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Those things that help us grow might be painful and hard to experience.</a:t>
            </a:r>
          </a:p>
          <a:p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If we do not bear fruit, we will be cut off!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If we are not seeing any spiritual fruit in our lives, we can’t just think that everything is going to be okay.</a:t>
            </a:r>
          </a:p>
          <a:p>
            <a:pPr lvl="1"/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If we refuse to obey, God has no choice but to take this step.</a:t>
            </a:r>
          </a:p>
        </p:txBody>
      </p:sp>
    </p:spTree>
    <p:extLst>
      <p:ext uri="{BB962C8B-B14F-4D97-AF65-F5344CB8AC3E}">
        <p14:creationId xmlns:p14="http://schemas.microsoft.com/office/powerpoint/2010/main" val="196392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6324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fornian FB" panose="0207040306080B030204" pitchFamily="18" charset="0"/>
              </a:rPr>
              <a:t>John 15:3-5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791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already been pruned and purified by the message I have given you.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Remain in me, and I will remain in you. For a branch cannot produce fruit if it is severed from the vine, and you cannot be fruitful unless you remain in me.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“Yes, I am the vine; you are the branches. Those who remain in me, and I in them, will produce much fruit. For apart from me you can do nothing. 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92490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003" y="381000"/>
            <a:ext cx="9144000" cy="1447800"/>
          </a:xfrm>
        </p:spPr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Remain in me, and I will remain in you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7" y="2209800"/>
            <a:ext cx="9067800" cy="5791201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A branch by itself will die, it has to be connected to the vine to grow!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You cannot be fruitful unless you remain in me!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only way we will produce fruit is to be attached to the vine!</a:t>
            </a:r>
          </a:p>
          <a:p>
            <a:pPr lvl="1"/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Apart from me you can do nothing!</a:t>
            </a:r>
          </a:p>
        </p:txBody>
      </p:sp>
    </p:spTree>
    <p:extLst>
      <p:ext uri="{BB962C8B-B14F-4D97-AF65-F5344CB8AC3E}">
        <p14:creationId xmlns:p14="http://schemas.microsoft.com/office/powerpoint/2010/main" val="348577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6324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fornian FB" panose="0207040306080B030204" pitchFamily="18" charset="0"/>
              </a:rPr>
              <a:t>John 15:6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791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Anyone who does not remain in me is thrown away like a useless branch and withers. Such branches are gathered into a pile to be burned. 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0370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rown of thorns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3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003" y="-304800"/>
            <a:ext cx="9144000" cy="2514600"/>
          </a:xfrm>
        </p:spPr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Anyone who doesn’t remain is thrown away and burned!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067800" cy="6629401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We have a choice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We can see what choice we have made by seeing how much fruit we really have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Remember the warning; branches that do not produce fruit are cut off and thrown into the fire!</a:t>
            </a:r>
          </a:p>
        </p:txBody>
      </p:sp>
    </p:spTree>
    <p:extLst>
      <p:ext uri="{BB962C8B-B14F-4D97-AF65-F5344CB8AC3E}">
        <p14:creationId xmlns:p14="http://schemas.microsoft.com/office/powerpoint/2010/main" val="332572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2898</TotalTime>
  <Words>450</Words>
  <Application>Microsoft Office PowerPoint</Application>
  <PresentationFormat>On-screen Show (4:3)</PresentationFormat>
  <Paragraphs>46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Last Year</vt:lpstr>
      <vt:lpstr>John 15:1-2</vt:lpstr>
      <vt:lpstr>I am the true grapevine</vt:lpstr>
      <vt:lpstr>My Father is the Gardner</vt:lpstr>
      <vt:lpstr>We are the branches, and one of 2 things will happen to us!</vt:lpstr>
      <vt:lpstr>John 15:3-5</vt:lpstr>
      <vt:lpstr>Remain in me, and I will remain in you</vt:lpstr>
      <vt:lpstr>John 15:6</vt:lpstr>
      <vt:lpstr>Anyone who doesn’t remain is thrown away and burned!</vt:lpstr>
      <vt:lpstr>John 15:7-8</vt:lpstr>
      <vt:lpstr>When you produce much fruit, you are my true disciple!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Year</dc:title>
  <dc:creator>Pastor</dc:creator>
  <cp:lastModifiedBy>N. Bloomfield Assembly of God</cp:lastModifiedBy>
  <cp:revision>17</cp:revision>
  <cp:lastPrinted>2021-04-05T18:27:38Z</cp:lastPrinted>
  <dcterms:created xsi:type="dcterms:W3CDTF">2021-04-05T15:05:28Z</dcterms:created>
  <dcterms:modified xsi:type="dcterms:W3CDTF">2021-04-11T12:58:10Z</dcterms:modified>
</cp:coreProperties>
</file>