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59" r:id="rId4"/>
    <p:sldId id="260" r:id="rId5"/>
    <p:sldId id="285" r:id="rId6"/>
    <p:sldId id="261" r:id="rId7"/>
    <p:sldId id="262" r:id="rId8"/>
    <p:sldId id="265" r:id="rId9"/>
    <p:sldId id="264" r:id="rId10"/>
    <p:sldId id="266" r:id="rId11"/>
    <p:sldId id="28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26B1CA-6970-49CB-967F-2EA7952BC98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B18A24-24E5-4667-B742-1425ABD0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54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AB24-E397-4842-BDAC-AF7B1AE3F73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02F-D8EF-4905-9286-9D7CD5087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49692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AB24-E397-4842-BDAC-AF7B1AE3F73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02F-D8EF-4905-9286-9D7CD5087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2087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AB24-E397-4842-BDAC-AF7B1AE3F73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02F-D8EF-4905-9286-9D7CD5087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67388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AB24-E397-4842-BDAC-AF7B1AE3F73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02F-D8EF-4905-9286-9D7CD5087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19259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AB24-E397-4842-BDAC-AF7B1AE3F73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02F-D8EF-4905-9286-9D7CD5087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67443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AB24-E397-4842-BDAC-AF7B1AE3F73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02F-D8EF-4905-9286-9D7CD5087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95683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AB24-E397-4842-BDAC-AF7B1AE3F73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02F-D8EF-4905-9286-9D7CD5087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5598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AB24-E397-4842-BDAC-AF7B1AE3F73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02F-D8EF-4905-9286-9D7CD5087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210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AB24-E397-4842-BDAC-AF7B1AE3F73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02F-D8EF-4905-9286-9D7CD5087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18850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AB24-E397-4842-BDAC-AF7B1AE3F73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02F-D8EF-4905-9286-9D7CD5087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24597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AB24-E397-4842-BDAC-AF7B1AE3F73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02F-D8EF-4905-9286-9D7CD5087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80654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AB24-E397-4842-BDAC-AF7B1AE3F73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8302F-D8EF-4905-9286-9D7CD5087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5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533400"/>
            <a:ext cx="67056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Last Year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00600"/>
            <a:ext cx="3352800" cy="17526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45886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316" y="-152400"/>
            <a:ext cx="9144000" cy="1981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What is required of us to really succeed?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5" y="2057400"/>
            <a:ext cx="9067800" cy="9143999"/>
          </a:xfrm>
        </p:spPr>
        <p:txBody>
          <a:bodyPr>
            <a:no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We must be a servant!</a:t>
            </a:r>
          </a:p>
          <a:p>
            <a:pPr lvl="1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We must get to the point that life is really about Jesus, and not what we want!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We must humble ourselves!</a:t>
            </a:r>
          </a:p>
          <a:p>
            <a:pPr lvl="1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Putting God’s will and word above our will and word!</a:t>
            </a:r>
          </a:p>
        </p:txBody>
      </p:sp>
    </p:spTree>
    <p:extLst>
      <p:ext uri="{BB962C8B-B14F-4D97-AF65-F5344CB8AC3E}">
        <p14:creationId xmlns:p14="http://schemas.microsoft.com/office/powerpoint/2010/main" val="2746547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316" y="-152400"/>
            <a:ext cx="9144000" cy="1752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Some questions that we                need to ask today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5" y="1600200"/>
            <a:ext cx="9067800" cy="9601199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Do we think that we are better than other people?</a:t>
            </a:r>
          </a:p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Do we really have to be a servant?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Do we have the heart and attitude of a servant?</a:t>
            </a:r>
          </a:p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Are we really humble?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How do we humble ourselves?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By living to please God and not ourselves!</a:t>
            </a:r>
          </a:p>
          <a:p>
            <a:pPr lvl="1"/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Are we living by that </a:t>
            </a:r>
            <a:r>
              <a:rPr lang="en-US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strandard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339411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Matthew 23:1-3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91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Jesus said to the crowds and to his disciples,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“The teachers of religious law and the Pharisees are the official interpreters of the law of Moses.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So practice and obey whatever they tell you, but don’t follow their example. For they don’t practice what they teach. </a:t>
            </a:r>
          </a:p>
        </p:txBody>
      </p:sp>
    </p:spTree>
    <p:extLst>
      <p:ext uri="{BB962C8B-B14F-4D97-AF65-F5344CB8AC3E}">
        <p14:creationId xmlns:p14="http://schemas.microsoft.com/office/powerpoint/2010/main" val="5587324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3" y="-8626"/>
            <a:ext cx="9144000" cy="1981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Practice and obey what          they tell you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5" y="2209800"/>
            <a:ext cx="9067800" cy="8991599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What Moses told you is valid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“Law” is God’s word; and that means that we are to not just listen to it, but live by it!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Don’t follow the example of those who are teaching that law to you!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What is about to follow is a list of reasons why you shouldn’t be like the teachers of the law!</a:t>
            </a:r>
          </a:p>
        </p:txBody>
      </p:sp>
    </p:spTree>
    <p:extLst>
      <p:ext uri="{BB962C8B-B14F-4D97-AF65-F5344CB8AC3E}">
        <p14:creationId xmlns:p14="http://schemas.microsoft.com/office/powerpoint/2010/main" val="17716993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Matthew 23:4-7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91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crush people with unbearable religious demands and never lift a finger to ease the burden.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“Everything they do is for show. On their arms they wear extra wide prayer boxes with Scripture verses inside, and they wear robes with extra long tassels.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they love to sit at the head table at banquets and in the seats of honor in the synagogues.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They love to receive respectful greetings as they walk in the marketplaces, and to be called ‘Rabbi.’ </a:t>
            </a:r>
          </a:p>
        </p:txBody>
      </p:sp>
    </p:spTree>
    <p:extLst>
      <p:ext uri="{BB962C8B-B14F-4D97-AF65-F5344CB8AC3E}">
        <p14:creationId xmlns:p14="http://schemas.microsoft.com/office/powerpoint/2010/main" val="37807646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3" y="-152400"/>
            <a:ext cx="9143999" cy="1600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They crush people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5" y="1447800"/>
            <a:ext cx="9067800" cy="9753599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They add things to the law!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They didn’t follow their own teachings!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Everything that they do is for show</a:t>
            </a:r>
          </a:p>
          <a:p>
            <a:pPr lvl="1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Prayer boxes - Phylactery</a:t>
            </a:r>
          </a:p>
        </p:txBody>
      </p:sp>
      <p:pic>
        <p:nvPicPr>
          <p:cNvPr id="1026" name="Picture 2" descr="Phylactery will get you nowhere (Matt 23:5-12) – Coffee with the 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33799"/>
            <a:ext cx="2057400" cy="308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7220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3" y="-152400"/>
            <a:ext cx="9143999" cy="1600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They crush people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5" y="1447800"/>
            <a:ext cx="9067800" cy="9753599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They add things to the law!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They didn’t follow their own teachings!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Everything that they do is for show</a:t>
            </a:r>
          </a:p>
          <a:p>
            <a:pPr lvl="1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Prayer boxes - Phylactery</a:t>
            </a:r>
          </a:p>
          <a:p>
            <a:pPr lvl="1"/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Fringe on their robes</a:t>
            </a:r>
          </a:p>
          <a:p>
            <a:pPr lvl="1"/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Best places to sit</a:t>
            </a:r>
          </a:p>
          <a:p>
            <a:pPr lvl="1"/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Being called Rabbi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897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Matthew 23:8-10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91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“Don’t let anyone call you ‘Rabbi,’ for you have only one teacher, and all of you are equal as brothers and sisters.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don’t address anyone here on earth as ‘Father,’ for only God in heaven is your spiritual Father.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don’t let anyone call you ‘Teacher,’ for you have only one teacher, the Messiah. </a:t>
            </a:r>
          </a:p>
        </p:txBody>
      </p:sp>
    </p:spTree>
    <p:extLst>
      <p:ext uri="{BB962C8B-B14F-4D97-AF65-F5344CB8AC3E}">
        <p14:creationId xmlns:p14="http://schemas.microsoft.com/office/powerpoint/2010/main" val="39045792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316" y="-152400"/>
            <a:ext cx="9144000" cy="1600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truth about titles…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7" y="1219200"/>
            <a:ext cx="9067800" cy="9829799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Who do we build up more?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Is everything supposed to be about us?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Isn’t it supposed to be about Jesus?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Don’t address anyone here on earth as Father!</a:t>
            </a:r>
          </a:p>
          <a:p>
            <a:pPr lvl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Does this mean we can’t call our dad’s father? </a:t>
            </a:r>
          </a:p>
          <a:p>
            <a:pPr lvl="1"/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We cannot think of people as the “father of our faith”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Cannot think of one person as better than us…</a:t>
            </a:r>
          </a:p>
        </p:txBody>
      </p:sp>
    </p:spTree>
    <p:extLst>
      <p:ext uri="{BB962C8B-B14F-4D97-AF65-F5344CB8AC3E}">
        <p14:creationId xmlns:p14="http://schemas.microsoft.com/office/powerpoint/2010/main" val="27727574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Matthew 23:11-12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91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greatest among you must be a servant.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But those who exalt themselves will be humbled, and those who humble themselves will be exalted. </a:t>
            </a:r>
          </a:p>
        </p:txBody>
      </p:sp>
    </p:spTree>
    <p:extLst>
      <p:ext uri="{BB962C8B-B14F-4D97-AF65-F5344CB8AC3E}">
        <p14:creationId xmlns:p14="http://schemas.microsoft.com/office/powerpoint/2010/main" val="27094130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4314</TotalTime>
  <Words>418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Last Year</vt:lpstr>
      <vt:lpstr>Matthew 23:1-3</vt:lpstr>
      <vt:lpstr>Practice and obey what          they tell you</vt:lpstr>
      <vt:lpstr>Matthew 23:4-7</vt:lpstr>
      <vt:lpstr>They crush people</vt:lpstr>
      <vt:lpstr>They crush people</vt:lpstr>
      <vt:lpstr>Matthew 23:8-10</vt:lpstr>
      <vt:lpstr>The truth about titles…</vt:lpstr>
      <vt:lpstr>Matthew 23:11-12</vt:lpstr>
      <vt:lpstr>What is required of us to really succeed?</vt:lpstr>
      <vt:lpstr>Some questions that we                need to ask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Year</dc:title>
  <dc:creator>Pastor</dc:creator>
  <cp:lastModifiedBy>N. Bloomfield Assembly of God</cp:lastModifiedBy>
  <cp:revision>19</cp:revision>
  <cp:lastPrinted>2020-10-28T16:03:02Z</cp:lastPrinted>
  <dcterms:created xsi:type="dcterms:W3CDTF">2020-10-26T14:38:23Z</dcterms:created>
  <dcterms:modified xsi:type="dcterms:W3CDTF">2020-10-29T18:00:33Z</dcterms:modified>
</cp:coreProperties>
</file>