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ABA6-DDB6-4BCE-9B58-2A5BA348E65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6819-A46A-4F01-93AD-41B84E3CD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43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ABA6-DDB6-4BCE-9B58-2A5BA348E65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6819-A46A-4F01-93AD-41B84E3CD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8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ABA6-DDB6-4BCE-9B58-2A5BA348E65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6819-A46A-4F01-93AD-41B84E3CD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0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ABA6-DDB6-4BCE-9B58-2A5BA348E65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6819-A46A-4F01-93AD-41B84E3CD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94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ABA6-DDB6-4BCE-9B58-2A5BA348E65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6819-A46A-4F01-93AD-41B84E3CD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1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ABA6-DDB6-4BCE-9B58-2A5BA348E65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6819-A46A-4F01-93AD-41B84E3CD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50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ABA6-DDB6-4BCE-9B58-2A5BA348E65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6819-A46A-4F01-93AD-41B84E3CD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8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ABA6-DDB6-4BCE-9B58-2A5BA348E65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6819-A46A-4F01-93AD-41B84E3CD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6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ABA6-DDB6-4BCE-9B58-2A5BA348E65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6819-A46A-4F01-93AD-41B84E3CD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8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ABA6-DDB6-4BCE-9B58-2A5BA348E65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6819-A46A-4F01-93AD-41B84E3CD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5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ABA6-DDB6-4BCE-9B58-2A5BA348E65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6819-A46A-4F01-93AD-41B84E3CD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1ABA6-DDB6-4BCE-9B58-2A5BA348E658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16819-A46A-4F01-93AD-41B84E3CD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9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https://previews.dropbox.com/p/thumb/AA4ywp7S1W-mnrEdQ_MfCrzu6Y0kTZR7DLe7jfZCZ209Ugw5KT4-2eXHUNGaEHqyWoott1QxG3AvFEw4arhiccoZKq-fr1uxgFd-QCZGc_BV95Ah-zDG8UvZ3X3TO_ZK6-h16-YP9xSdmP7XEehy-3jsIIeT6Lne2EO_xpyZid78_y195VWgzPcwYyNXPXctz03baNjrgt52HMJEpyT78UWZfJ_jLHOU8Hkrw9_cvfei5jXMOHVXdtxD8kvjTqklEIlwk7hKaeIH9Qb56EpFWsaihxhItTWqpUeCMPGQMdpUTu78A3K8sHYHQRcl3-t_ly109Bb2tc-Ec-vjzfjP_nxHtzbSUFU3T-vEAehWXWlUxw/p.jpeg?fv_content=true&amp;size_mode=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previews.dropbox.com/p/thumb/AA4ywp7S1W-mnrEdQ_MfCrzu6Y0kTZR7DLe7jfZCZ209Ugw5KT4-2eXHUNGaEHqyWoott1QxG3AvFEw4arhiccoZKq-fr1uxgFd-QCZGc_BV95Ah-zDG8UvZ3X3TO_ZK6-h16-YP9xSdmP7XEehy-3jsIIeT6Lne2EO_xpyZid78_y195VWgzPcwYyNXPXctz03baNjrgt52HMJEpyT78UWZfJ_jLHOU8Hkrw9_cvfei5jXMOHVXdtxD8kvjTqklEIlwk7hKaeIH9Qb56EpFWsaihxhItTWqpUeCMPGQMdpUTu78A3K8sHYHQRcl3-t_ly109Bb2tc-Ec-vjzfjP_nxHtzbSUFU3T-vEAehWXWlUxw/p.jpeg?fv_content=true&amp;size_mode=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C:\Users\Projection\Desktop\The Jesus Christ Experience\The Jesus Christ Experience.00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72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126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Projection\Desktop\The Jesus Christ Experience\The Jesus Christ Experience.01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360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Projection\Desktop\The Jesus Christ Experience\The Jesus Christ Experience.00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12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Projection\Desktop\The Jesus Christ Experience\The Jesus Christ Experience.00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208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Projection\Desktop\The Jesus Christ Experience\The Jesus Christ Experience.00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998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Projection\Desktop\The Jesus Christ Experience\The Jesus Christ Experience.00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161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Projection\Desktop\The Jesus Christ Experience\The Jesus Christ Experience.00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660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Projection\Desktop\The Jesus Christ Experience\The Jesus Christ Experience.00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274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Projection\Desktop\The Jesus Christ Experience\The Jesus Christ Experience.00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014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Projection\Desktop\The Jesus Christ Experience\The Jesus Christ Experience.01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858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N. Bloomfield Assembly of God</dc:creator>
  <cp:lastModifiedBy>N. Bloomfield Assembly of God</cp:lastModifiedBy>
  <cp:revision>3</cp:revision>
  <dcterms:created xsi:type="dcterms:W3CDTF">2020-08-19T13:02:08Z</dcterms:created>
  <dcterms:modified xsi:type="dcterms:W3CDTF">2020-08-19T13:31:24Z</dcterms:modified>
</cp:coreProperties>
</file>