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7" r:id="rId2"/>
    <p:sldId id="271" r:id="rId3"/>
    <p:sldId id="258" r:id="rId4"/>
    <p:sldId id="270" r:id="rId5"/>
    <p:sldId id="275" r:id="rId6"/>
    <p:sldId id="276" r:id="rId7"/>
    <p:sldId id="260" r:id="rId8"/>
    <p:sldId id="259" r:id="rId9"/>
    <p:sldId id="262" r:id="rId10"/>
    <p:sldId id="261" r:id="rId11"/>
    <p:sldId id="264" r:id="rId12"/>
    <p:sldId id="263" r:id="rId13"/>
    <p:sldId id="266" r:id="rId14"/>
    <p:sldId id="265" r:id="rId15"/>
    <p:sldId id="268" r:id="rId16"/>
    <p:sldId id="267" r:id="rId17"/>
    <p:sldId id="269" r:id="rId18"/>
    <p:sldId id="277" r:id="rId19"/>
    <p:sldId id="278" r:id="rId20"/>
    <p:sldId id="279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674" autoAdjust="0"/>
  </p:normalViewPr>
  <p:slideViewPr>
    <p:cSldViewPr>
      <p:cViewPr>
        <p:scale>
          <a:sx n="104" d="100"/>
          <a:sy n="104" d="100"/>
        </p:scale>
        <p:origin x="-69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0FD402-1949-4272-AAB6-AD46BA63B92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FE3D10-B918-45E6-A47C-04E0321B5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96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1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5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6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1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5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2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0E8BD-8A90-4992-9593-2E924A73A87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0BFC-2C19-422B-9541-04D18EFE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7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67056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Last Year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0600"/>
            <a:ext cx="3352800" cy="1752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55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3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755" y="-152400"/>
            <a:ext cx="9144000" cy="2286000"/>
          </a:xfrm>
        </p:spPr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ith only one                     hour left…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350370" cy="80390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At 5:00pm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He still wants to affect the harvest!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Why haven’t you been working today?</a:t>
            </a:r>
          </a:p>
          <a:p>
            <a:pPr lvl="1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No one asked us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Go join the others</a:t>
            </a:r>
          </a:p>
        </p:txBody>
      </p:sp>
    </p:spTree>
    <p:extLst>
      <p:ext uri="{BB962C8B-B14F-4D97-AF65-F5344CB8AC3E}">
        <p14:creationId xmlns:p14="http://schemas.microsoft.com/office/powerpoint/2010/main" val="82811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20:8-10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“That evening he told the foreman to call the workers in and pay them, beginning with the last workers first. 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When those hired at five o’clock were paid, each received a full day’s wage. 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When those hired first came to get their pay, they assumed they would receive more. But they, too, were paid a day’s wage.</a:t>
            </a:r>
          </a:p>
        </p:txBody>
      </p:sp>
    </p:spTree>
    <p:extLst>
      <p:ext uri="{BB962C8B-B14F-4D97-AF65-F5344CB8AC3E}">
        <p14:creationId xmlns:p14="http://schemas.microsoft.com/office/powerpoint/2010/main" val="11022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3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755" y="-152400"/>
            <a:ext cx="9144000" cy="2286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Wrong verses right expectations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350370" cy="80390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Those working for one hour…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first group thought they would get more..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 we think we deserve more than someone else?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In the Kingdom of Heaven, everyone gets the same reward!</a:t>
            </a:r>
          </a:p>
        </p:txBody>
      </p:sp>
    </p:spTree>
    <p:extLst>
      <p:ext uri="{BB962C8B-B14F-4D97-AF65-F5344CB8AC3E}">
        <p14:creationId xmlns:p14="http://schemas.microsoft.com/office/powerpoint/2010/main" val="23756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20:11-12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they received their pay, they protested to the owner, 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‘Those people worked only one hour, and yet you’ve paid them just as much as you paid us who worked all day in the scorching heat.’</a:t>
            </a:r>
            <a:r>
              <a:rPr lang="en-US" sz="4000" dirty="0"/>
              <a:t> 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22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3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755" y="-152400"/>
            <a:ext cx="9144000" cy="2286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 matter of the heart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350370" cy="80390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Not a matter of who worked more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Not a matter of who accomplished more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 wrong heart will think it deserves more than someone else!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What’s really important is that someone responds to the landowner!</a:t>
            </a:r>
          </a:p>
        </p:txBody>
      </p:sp>
    </p:spTree>
    <p:extLst>
      <p:ext uri="{BB962C8B-B14F-4D97-AF65-F5344CB8AC3E}">
        <p14:creationId xmlns:p14="http://schemas.microsoft.com/office/powerpoint/2010/main" val="98498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20:13-16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answered one of them, ‘Friend, I haven’t been unfair! Didn’t you agree to work all day for the usual wage? 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Take your money and go. I wanted to pay this last worker the same as you. 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it against the law for me to do what I want with my money? Should you be jealous because I am kind to others?’ 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“So those who are last now will be first then, and those who are first will be last.”  </a:t>
            </a:r>
          </a:p>
        </p:txBody>
      </p:sp>
    </p:spTree>
    <p:extLst>
      <p:ext uri="{BB962C8B-B14F-4D97-AF65-F5344CB8AC3E}">
        <p14:creationId xmlns:p14="http://schemas.microsoft.com/office/powerpoint/2010/main" val="413134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3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943" y="-533400"/>
            <a:ext cx="9144000" cy="2286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Don’t be jealous!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447800"/>
            <a:ext cx="8955657" cy="83438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Speaks to what we think about ourselves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 we compare ourselves to the other people working in the vineyard?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 we elevate ourselves above other people?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Speaks to what we really think about someone else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It shows what is happening in our hearts!</a:t>
            </a:r>
          </a:p>
        </p:txBody>
      </p:sp>
    </p:spTree>
    <p:extLst>
      <p:ext uri="{BB962C8B-B14F-4D97-AF65-F5344CB8AC3E}">
        <p14:creationId xmlns:p14="http://schemas.microsoft.com/office/powerpoint/2010/main" val="379220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3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3" y="457200"/>
            <a:ext cx="9144000" cy="2286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Those who are last now will be first then, and those who are first will be last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3505200"/>
            <a:ext cx="8955657" cy="66674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In Heaven we will             all be equal! </a:t>
            </a:r>
          </a:p>
        </p:txBody>
      </p:sp>
    </p:spTree>
    <p:extLst>
      <p:ext uri="{BB962C8B-B14F-4D97-AF65-F5344CB8AC3E}">
        <p14:creationId xmlns:p14="http://schemas.microsoft.com/office/powerpoint/2010/main" val="182281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3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943" y="-152400"/>
            <a:ext cx="9144000" cy="2819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Are we really alright with anyone finding Jesus?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400"/>
            <a:ext cx="8350370" cy="7353299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Jealously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Prejudice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Self-righteousness</a:t>
            </a:r>
          </a:p>
        </p:txBody>
      </p:sp>
    </p:spTree>
    <p:extLst>
      <p:ext uri="{BB962C8B-B14F-4D97-AF65-F5344CB8AC3E}">
        <p14:creationId xmlns:p14="http://schemas.microsoft.com/office/powerpoint/2010/main" val="27452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3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13" y="-7191"/>
            <a:ext cx="9144000" cy="2819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Are we happy that other people come  to know Jesus?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428998"/>
            <a:ext cx="8991600" cy="7200899"/>
          </a:xfrm>
        </p:spPr>
        <p:txBody>
          <a:bodyPr>
            <a:no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Do we welcome them?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Are we truly excited to help someone find Jesus?</a:t>
            </a:r>
          </a:p>
        </p:txBody>
      </p:sp>
    </p:spTree>
    <p:extLst>
      <p:ext uri="{BB962C8B-B14F-4D97-AF65-F5344CB8AC3E}">
        <p14:creationId xmlns:p14="http://schemas.microsoft.com/office/powerpoint/2010/main" val="210345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19:30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many who are the greatest now will be least important then, and those who seem least important now will be the greatest then. </a:t>
            </a:r>
          </a:p>
        </p:txBody>
      </p:sp>
    </p:spTree>
    <p:extLst>
      <p:ext uri="{BB962C8B-B14F-4D97-AF65-F5344CB8AC3E}">
        <p14:creationId xmlns:p14="http://schemas.microsoft.com/office/powerpoint/2010/main" val="82442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3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630" y="-533400"/>
            <a:ext cx="9144000" cy="2819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Are we really working in His vineyard?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57" y="2362200"/>
            <a:ext cx="8915400" cy="8039099"/>
          </a:xfrm>
        </p:spPr>
        <p:txBody>
          <a:bodyPr>
            <a:no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Are we actually bringing other people to Jesus, or are we just trying to make it there ourselves?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We cannot forget that Jesus wants a harvest!</a:t>
            </a:r>
          </a:p>
        </p:txBody>
      </p:sp>
    </p:spTree>
    <p:extLst>
      <p:ext uri="{BB962C8B-B14F-4D97-AF65-F5344CB8AC3E}">
        <p14:creationId xmlns:p14="http://schemas.microsoft.com/office/powerpoint/2010/main" val="164654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20:1-2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the Kingdom of Heaven is like the landowner who went out early one morning to hire workers for his vineyard. 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He agreed to pay the normal daily wage and sent them out to work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400" dirty="0"/>
              <a:t> 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6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152400"/>
            <a:ext cx="9144000" cy="1676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Kingdom of Heaven is like…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" y="1905000"/>
            <a:ext cx="9067800" cy="93725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 Landowner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Jesus loved to use this in reference to Himself.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one who posses power and authority – it’s His property.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Vineyard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Typically represented as Israel in O.T. 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In N.T. it’s represented  by the whole world</a:t>
            </a:r>
          </a:p>
        </p:txBody>
      </p:sp>
    </p:spTree>
    <p:extLst>
      <p:ext uri="{BB962C8B-B14F-4D97-AF65-F5344CB8AC3E}">
        <p14:creationId xmlns:p14="http://schemas.microsoft.com/office/powerpoint/2010/main" val="10344055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152400"/>
            <a:ext cx="9144000" cy="1676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Kingdom of Heaven is like…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" y="1905000"/>
            <a:ext cx="9067800" cy="93725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Workers</a:t>
            </a:r>
          </a:p>
          <a:p>
            <a:pPr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Those who respond to the landowner</a:t>
            </a:r>
          </a:p>
          <a:p>
            <a:pPr lvl="1"/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They have a guarantee of something to come at the end of the day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Pay the normal wage</a:t>
            </a:r>
          </a:p>
          <a:p>
            <a:pPr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What was set as a reward for their labor</a:t>
            </a:r>
          </a:p>
          <a:p>
            <a:pPr lvl="1"/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They were told in advance what they would receive</a:t>
            </a:r>
          </a:p>
        </p:txBody>
      </p:sp>
    </p:spTree>
    <p:extLst>
      <p:ext uri="{BB962C8B-B14F-4D97-AF65-F5344CB8AC3E}">
        <p14:creationId xmlns:p14="http://schemas.microsoft.com/office/powerpoint/2010/main" val="36343121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152400"/>
            <a:ext cx="9144000" cy="1676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Kingdom of Heaven is like…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" y="1905000"/>
            <a:ext cx="9067800" cy="93725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He sent them out to work</a:t>
            </a:r>
          </a:p>
          <a:p>
            <a:pPr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They now were working for the landowner in his vineyard!</a:t>
            </a:r>
          </a:p>
          <a:p>
            <a:pPr lvl="1"/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Everything that they were doing was on the landowner’s behalf!</a:t>
            </a:r>
          </a:p>
          <a:p>
            <a:pPr lvl="1"/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They were involved in bring in the crop!</a:t>
            </a:r>
          </a:p>
        </p:txBody>
      </p:sp>
    </p:spTree>
    <p:extLst>
      <p:ext uri="{BB962C8B-B14F-4D97-AF65-F5344CB8AC3E}">
        <p14:creationId xmlns:p14="http://schemas.microsoft.com/office/powerpoint/2010/main" val="12135287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20:3-5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 nine o’clock in the morning he was passing through the marketplace and saw some people standing around doing nothing. 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So he hired them, telling them he would pay them whatever was right at the end of the day. 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So they went to work in the vineyard. At noon and again at three o’clock he did the same thing. </a:t>
            </a:r>
          </a:p>
        </p:txBody>
      </p:sp>
    </p:spTree>
    <p:extLst>
      <p:ext uri="{BB962C8B-B14F-4D97-AF65-F5344CB8AC3E}">
        <p14:creationId xmlns:p14="http://schemas.microsoft.com/office/powerpoint/2010/main" val="39026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304800"/>
            <a:ext cx="9144000" cy="12954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time frame being talked about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" y="2057400"/>
            <a:ext cx="9067800" cy="8458199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first group at 6:00 am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next group at 9:00am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Then Noon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Then 3:00 pm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  <a:p>
            <a:pPr marL="0" indent="0" algn="ctr">
              <a:buNone/>
            </a:pPr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landowner wants as big                                     of a harvest as possible!</a:t>
            </a:r>
          </a:p>
        </p:txBody>
      </p:sp>
    </p:spTree>
    <p:extLst>
      <p:ext uri="{BB962C8B-B14F-4D97-AF65-F5344CB8AC3E}">
        <p14:creationId xmlns:p14="http://schemas.microsoft.com/office/powerpoint/2010/main" val="2898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Matthew 20:6-7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 five o’clock that afternoon he was in town again and saw some more people standing around. He asked them, ‘Why haven’t you been working today?’ 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“They replied, ‘Because no one hired us.’ “The landowner told them, ‘Then go out and join the others in my vineyard.’ </a:t>
            </a:r>
          </a:p>
        </p:txBody>
      </p:sp>
    </p:spTree>
    <p:extLst>
      <p:ext uri="{BB962C8B-B14F-4D97-AF65-F5344CB8AC3E}">
        <p14:creationId xmlns:p14="http://schemas.microsoft.com/office/powerpoint/2010/main" val="159839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642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Last Year</vt:lpstr>
      <vt:lpstr>Matthew 19:30</vt:lpstr>
      <vt:lpstr>Matthew 20:1-2</vt:lpstr>
      <vt:lpstr>The Kingdom of Heaven is like…</vt:lpstr>
      <vt:lpstr>The Kingdom of Heaven is like…</vt:lpstr>
      <vt:lpstr>The Kingdom of Heaven is like…</vt:lpstr>
      <vt:lpstr>Matthew 20:3-5</vt:lpstr>
      <vt:lpstr>The time frame being talked about</vt:lpstr>
      <vt:lpstr>Matthew 20:6-7</vt:lpstr>
      <vt:lpstr>With only one                     hour left…</vt:lpstr>
      <vt:lpstr>Matthew 20:8-10</vt:lpstr>
      <vt:lpstr>Wrong verses right expectations</vt:lpstr>
      <vt:lpstr>Matthew 20:11-12</vt:lpstr>
      <vt:lpstr>A matter of the heart</vt:lpstr>
      <vt:lpstr>Matthew 20:13-16</vt:lpstr>
      <vt:lpstr>Don’t be jealous!</vt:lpstr>
      <vt:lpstr>Those who are last now will be first then, and those who are first will be last</vt:lpstr>
      <vt:lpstr>Are we really alright with anyone finding Jesus?</vt:lpstr>
      <vt:lpstr>Are we happy that other people come  to know Jesus?</vt:lpstr>
      <vt:lpstr>Are we really working in His vineyard?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Year</dc:title>
  <dc:creator>Pastor</dc:creator>
  <cp:lastModifiedBy>N. Bloomfield Assembly of God</cp:lastModifiedBy>
  <cp:revision>23</cp:revision>
  <cp:lastPrinted>2020-07-13T15:13:59Z</cp:lastPrinted>
  <dcterms:created xsi:type="dcterms:W3CDTF">2020-07-13T13:57:39Z</dcterms:created>
  <dcterms:modified xsi:type="dcterms:W3CDTF">2020-07-16T13:37:18Z</dcterms:modified>
</cp:coreProperties>
</file>